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Muli"/>
      <p:regular r:id="rId18"/>
      <p:bold r:id="rId19"/>
      <p:italic r:id="rId20"/>
      <p:boldItalic r:id="rId21"/>
    </p:embeddedFont>
    <p:embeddedFont>
      <p:font typeface="Nixie One"/>
      <p:regular r:id="rId22"/>
    </p:embeddedFont>
    <p:embeddedFont>
      <p:font typeface="Helvetica Neue"/>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uli-italic.fntdata"/><Relationship Id="rId22" Type="http://schemas.openxmlformats.org/officeDocument/2006/relationships/font" Target="fonts/NixieOne-regular.fntdata"/><Relationship Id="rId21" Type="http://schemas.openxmlformats.org/officeDocument/2006/relationships/font" Target="fonts/Muli-boldItalic.fntdata"/><Relationship Id="rId24" Type="http://schemas.openxmlformats.org/officeDocument/2006/relationships/font" Target="fonts/HelveticaNeue-bold.fntdata"/><Relationship Id="rId23" Type="http://schemas.openxmlformats.org/officeDocument/2006/relationships/font" Target="fonts/HelveticaNeue-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HelveticaNeue-boldItalic.fntdata"/><Relationship Id="rId25" Type="http://schemas.openxmlformats.org/officeDocument/2006/relationships/font" Target="fonts/HelveticaNeue-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uli-bold.fntdata"/><Relationship Id="rId18" Type="http://schemas.openxmlformats.org/officeDocument/2006/relationships/font" Target="fonts/Muli-regular.fntdata"/></Relationships>
</file>

<file path=ppt/media/image1.png>
</file>

<file path=ppt/media/image2.png>
</file>

<file path=ppt/media/image3.png>
</file>

<file path=ppt/media/image4.png>
</file>

<file path=ppt/media/image5.gif>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2" name="Shape 332"/>
        <p:cNvGrpSpPr/>
        <p:nvPr/>
      </p:nvGrpSpPr>
      <p:grpSpPr>
        <a:xfrm>
          <a:off x="0" y="0"/>
          <a:ext cx="0" cy="0"/>
          <a:chOff x="0" y="0"/>
          <a:chExt cx="0" cy="0"/>
        </a:xfrm>
      </p:grpSpPr>
      <p:sp>
        <p:nvSpPr>
          <p:cNvPr id="333" name="Shape 33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334" name="Shape 33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0" name="Shape 400"/>
        <p:cNvGrpSpPr/>
        <p:nvPr/>
      </p:nvGrpSpPr>
      <p:grpSpPr>
        <a:xfrm>
          <a:off x="0" y="0"/>
          <a:ext cx="0" cy="0"/>
          <a:chOff x="0" y="0"/>
          <a:chExt cx="0" cy="0"/>
        </a:xfrm>
      </p:grpSpPr>
      <p:sp>
        <p:nvSpPr>
          <p:cNvPr id="401" name="Shape 4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2" name="Shape 40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6" name="Shape 406"/>
        <p:cNvGrpSpPr/>
        <p:nvPr/>
      </p:nvGrpSpPr>
      <p:grpSpPr>
        <a:xfrm>
          <a:off x="0" y="0"/>
          <a:ext cx="0" cy="0"/>
          <a:chOff x="0" y="0"/>
          <a:chExt cx="0" cy="0"/>
        </a:xfrm>
      </p:grpSpPr>
      <p:sp>
        <p:nvSpPr>
          <p:cNvPr id="407" name="Shape 4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8" name="Shape 40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2" name="Shape 412"/>
        <p:cNvGrpSpPr/>
        <p:nvPr/>
      </p:nvGrpSpPr>
      <p:grpSpPr>
        <a:xfrm>
          <a:off x="0" y="0"/>
          <a:ext cx="0" cy="0"/>
          <a:chOff x="0" y="0"/>
          <a:chExt cx="0" cy="0"/>
        </a:xfrm>
      </p:grpSpPr>
      <p:sp>
        <p:nvSpPr>
          <p:cNvPr id="413" name="Shape 4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14" name="Shape 41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7" name="Shape 337"/>
        <p:cNvGrpSpPr/>
        <p:nvPr/>
      </p:nvGrpSpPr>
      <p:grpSpPr>
        <a:xfrm>
          <a:off x="0" y="0"/>
          <a:ext cx="0" cy="0"/>
          <a:chOff x="0" y="0"/>
          <a:chExt cx="0" cy="0"/>
        </a:xfrm>
      </p:grpSpPr>
      <p:sp>
        <p:nvSpPr>
          <p:cNvPr id="338" name="Shape 3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9" name="Shape 33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6" name="Shape 346"/>
        <p:cNvGrpSpPr/>
        <p:nvPr/>
      </p:nvGrpSpPr>
      <p:grpSpPr>
        <a:xfrm>
          <a:off x="0" y="0"/>
          <a:ext cx="0" cy="0"/>
          <a:chOff x="0" y="0"/>
          <a:chExt cx="0" cy="0"/>
        </a:xfrm>
      </p:grpSpPr>
      <p:sp>
        <p:nvSpPr>
          <p:cNvPr id="347" name="Shape 3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8" name="Shape 34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Shape 3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6" name="Shape 35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3" name="Shape 363"/>
        <p:cNvGrpSpPr/>
        <p:nvPr/>
      </p:nvGrpSpPr>
      <p:grpSpPr>
        <a:xfrm>
          <a:off x="0" y="0"/>
          <a:ext cx="0" cy="0"/>
          <a:chOff x="0" y="0"/>
          <a:chExt cx="0" cy="0"/>
        </a:xfrm>
      </p:grpSpPr>
      <p:sp>
        <p:nvSpPr>
          <p:cNvPr id="364" name="Shape 3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5" name="Shape 36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9" name="Shape 369"/>
        <p:cNvGrpSpPr/>
        <p:nvPr/>
      </p:nvGrpSpPr>
      <p:grpSpPr>
        <a:xfrm>
          <a:off x="0" y="0"/>
          <a:ext cx="0" cy="0"/>
          <a:chOff x="0" y="0"/>
          <a:chExt cx="0" cy="0"/>
        </a:xfrm>
      </p:grpSpPr>
      <p:sp>
        <p:nvSpPr>
          <p:cNvPr id="370" name="Shape 3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1" name="Shape 37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7" name="Shape 377"/>
        <p:cNvGrpSpPr/>
        <p:nvPr/>
      </p:nvGrpSpPr>
      <p:grpSpPr>
        <a:xfrm>
          <a:off x="0" y="0"/>
          <a:ext cx="0" cy="0"/>
          <a:chOff x="0" y="0"/>
          <a:chExt cx="0" cy="0"/>
        </a:xfrm>
      </p:grpSpPr>
      <p:sp>
        <p:nvSpPr>
          <p:cNvPr id="378" name="Shape 3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9" name="Shape 37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5" name="Shape 385"/>
        <p:cNvGrpSpPr/>
        <p:nvPr/>
      </p:nvGrpSpPr>
      <p:grpSpPr>
        <a:xfrm>
          <a:off x="0" y="0"/>
          <a:ext cx="0" cy="0"/>
          <a:chOff x="0" y="0"/>
          <a:chExt cx="0" cy="0"/>
        </a:xfrm>
      </p:grpSpPr>
      <p:sp>
        <p:nvSpPr>
          <p:cNvPr id="386" name="Shape 3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7" name="Shape 38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4" name="Shape 394"/>
        <p:cNvGrpSpPr/>
        <p:nvPr/>
      </p:nvGrpSpPr>
      <p:grpSpPr>
        <a:xfrm>
          <a:off x="0" y="0"/>
          <a:ext cx="0" cy="0"/>
          <a:chOff x="0" y="0"/>
          <a:chExt cx="0" cy="0"/>
        </a:xfrm>
      </p:grpSpPr>
      <p:sp>
        <p:nvSpPr>
          <p:cNvPr id="395" name="Shape 3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6" name="Shape 39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spTree>
      <p:nvGrpSpPr>
        <p:cNvPr id="8" name="Shape 8"/>
        <p:cNvGrpSpPr/>
        <p:nvPr/>
      </p:nvGrpSpPr>
      <p:grpSpPr>
        <a:xfrm>
          <a:off x="0" y="0"/>
          <a:ext cx="0" cy="0"/>
          <a:chOff x="0" y="0"/>
          <a:chExt cx="0" cy="0"/>
        </a:xfrm>
      </p:grpSpPr>
      <p:sp>
        <p:nvSpPr>
          <p:cNvPr id="9" name="Shape 9"/>
          <p:cNvSpPr/>
          <p:nvPr/>
        </p:nvSpPr>
        <p:spPr>
          <a:xfrm flipH="1" rot="10800000">
            <a:off x="3919993" y="3977033"/>
            <a:ext cx="1303500" cy="1128300"/>
          </a:xfrm>
          <a:custGeom>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0" name="Shape 10"/>
          <p:cNvSpPr/>
          <p:nvPr/>
        </p:nvSpPr>
        <p:spPr>
          <a:xfrm rot="5400000">
            <a:off x="3809057" y="-81000"/>
            <a:ext cx="1525500" cy="1761600"/>
          </a:xfrm>
          <a:custGeom>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1" name="Shape 11"/>
          <p:cNvSpPr txBox="1"/>
          <p:nvPr>
            <p:ph type="ctrTitle"/>
          </p:nvPr>
        </p:nvSpPr>
        <p:spPr>
          <a:xfrm>
            <a:off x="1400175" y="1991825"/>
            <a:ext cx="6343500" cy="1159800"/>
          </a:xfrm>
          <a:prstGeom prst="rect">
            <a:avLst/>
          </a:prstGeom>
        </p:spPr>
        <p:txBody>
          <a:bodyPr anchorCtr="0" anchor="ctr" bIns="91425" lIns="91425" spcFirstLastPara="1" rIns="91425" wrap="square" tIns="91425"/>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2" name="Shape 12"/>
          <p:cNvSpPr/>
          <p:nvPr/>
        </p:nvSpPr>
        <p:spPr>
          <a:xfrm flipH="1" rot="10800000">
            <a:off x="2809875" y="-172875"/>
            <a:ext cx="1111500" cy="962400"/>
          </a:xfrm>
          <a:prstGeom prst="hexagon">
            <a:avLst>
              <a:gd fmla="val 28678" name="adj"/>
              <a:gd fmla="val 115470" name="vf"/>
            </a:avLst>
          </a:prstGeom>
          <a:noFill/>
          <a:ln cap="flat" cmpd="sng" w="19050">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 name="Shape 13"/>
          <p:cNvSpPr/>
          <p:nvPr/>
        </p:nvSpPr>
        <p:spPr>
          <a:xfrm flipH="1" rot="10800000">
            <a:off x="3602723" y="1360109"/>
            <a:ext cx="493800" cy="4275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 name="Shape 14"/>
          <p:cNvSpPr/>
          <p:nvPr/>
        </p:nvSpPr>
        <p:spPr>
          <a:xfrm flipH="1" rot="10800000">
            <a:off x="5278915" y="855279"/>
            <a:ext cx="944700" cy="818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 name="Shape 15"/>
          <p:cNvSpPr/>
          <p:nvPr/>
        </p:nvSpPr>
        <p:spPr>
          <a:xfrm flipH="1" rot="10800000">
            <a:off x="5365799" y="352324"/>
            <a:ext cx="493800" cy="4272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6" name="Shape 16"/>
          <p:cNvGrpSpPr/>
          <p:nvPr/>
        </p:nvGrpSpPr>
        <p:grpSpPr>
          <a:xfrm>
            <a:off x="5549153" y="1029780"/>
            <a:ext cx="404640" cy="374059"/>
            <a:chOff x="5975075" y="2327500"/>
            <a:chExt cx="420100" cy="388350"/>
          </a:xfrm>
        </p:grpSpPr>
        <p:sp>
          <p:nvSpPr>
            <p:cNvPr id="17" name="Shape 17"/>
            <p:cNvSpPr/>
            <p:nvPr/>
          </p:nvSpPr>
          <p:spPr>
            <a:xfrm>
              <a:off x="5975075" y="2474650"/>
              <a:ext cx="98325" cy="220450"/>
            </a:xfrm>
            <a:custGeom>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 name="Shape 18"/>
            <p:cNvSpPr/>
            <p:nvPr/>
          </p:nvSpPr>
          <p:spPr>
            <a:xfrm>
              <a:off x="6088025" y="2327500"/>
              <a:ext cx="307150" cy="388350"/>
            </a:xfrm>
            <a:custGeom>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9" name="Shape 19"/>
          <p:cNvSpPr/>
          <p:nvPr/>
        </p:nvSpPr>
        <p:spPr>
          <a:xfrm>
            <a:off x="3253021" y="113273"/>
            <a:ext cx="225085" cy="389964"/>
          </a:xfrm>
          <a:custGeom>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0" name="Shape 20"/>
          <p:cNvGrpSpPr/>
          <p:nvPr/>
        </p:nvGrpSpPr>
        <p:grpSpPr>
          <a:xfrm>
            <a:off x="4380526" y="515192"/>
            <a:ext cx="382958" cy="607111"/>
            <a:chOff x="6718575" y="2318625"/>
            <a:chExt cx="256950" cy="407375"/>
          </a:xfrm>
        </p:grpSpPr>
        <p:sp>
          <p:nvSpPr>
            <p:cNvPr id="21" name="Shape 21"/>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 name="Shape 22"/>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 name="Shape 23"/>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 name="Shape 24"/>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 name="Shape 25"/>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 name="Shape 26"/>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 name="Shape 28"/>
            <p:cNvSpPr/>
            <p:nvPr/>
          </p:nvSpPr>
          <p:spPr>
            <a:xfrm>
              <a:off x="6795900" y="2628550"/>
              <a:ext cx="102300" cy="25"/>
            </a:xfrm>
            <a:custGeom>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9" name="Shape 29"/>
          <p:cNvGrpSpPr/>
          <p:nvPr/>
        </p:nvGrpSpPr>
        <p:grpSpPr>
          <a:xfrm>
            <a:off x="3199464" y="902959"/>
            <a:ext cx="395018" cy="403297"/>
            <a:chOff x="3951850" y="2985350"/>
            <a:chExt cx="407950" cy="416500"/>
          </a:xfrm>
        </p:grpSpPr>
        <p:sp>
          <p:nvSpPr>
            <p:cNvPr id="30" name="Shape 30"/>
            <p:cNvSpPr/>
            <p:nvPr/>
          </p:nvSpPr>
          <p:spPr>
            <a:xfrm>
              <a:off x="3951850" y="2985350"/>
              <a:ext cx="314800" cy="314825"/>
            </a:xfrm>
            <a:custGeom>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 name="Shape 31"/>
            <p:cNvSpPr/>
            <p:nvPr/>
          </p:nvSpPr>
          <p:spPr>
            <a:xfrm>
              <a:off x="3988375" y="3021875"/>
              <a:ext cx="241750" cy="241750"/>
            </a:xfrm>
            <a:custGeom>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 name="Shape 32"/>
            <p:cNvSpPr/>
            <p:nvPr/>
          </p:nvSpPr>
          <p:spPr>
            <a:xfrm>
              <a:off x="4024300" y="3058425"/>
              <a:ext cx="84650" cy="84650"/>
            </a:xfrm>
            <a:custGeom>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Shape 33"/>
            <p:cNvSpPr/>
            <p:nvPr/>
          </p:nvSpPr>
          <p:spPr>
            <a:xfrm>
              <a:off x="4205750" y="3248375"/>
              <a:ext cx="154050" cy="153475"/>
            </a:xfrm>
            <a:custGeom>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4" name="Shape 34"/>
          <p:cNvSpPr/>
          <p:nvPr/>
        </p:nvSpPr>
        <p:spPr>
          <a:xfrm flipH="1" rot="10800000">
            <a:off x="5010533" y="4576648"/>
            <a:ext cx="1032900" cy="894600"/>
          </a:xfrm>
          <a:prstGeom prst="hexagon">
            <a:avLst>
              <a:gd fmla="val 28678" name="adj"/>
              <a:gd fmla="val 115470" name="vf"/>
            </a:avLst>
          </a:prstGeom>
          <a:noFill/>
          <a:ln cap="flat"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 name="Shape 35"/>
          <p:cNvSpPr/>
          <p:nvPr/>
        </p:nvSpPr>
        <p:spPr>
          <a:xfrm flipH="1" rot="10800000">
            <a:off x="5133679" y="4056450"/>
            <a:ext cx="540000" cy="4674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 name="Shape 36"/>
          <p:cNvSpPr/>
          <p:nvPr/>
        </p:nvSpPr>
        <p:spPr>
          <a:xfrm flipH="1" rot="10800000">
            <a:off x="3101709" y="3629719"/>
            <a:ext cx="1032900" cy="8940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Shape 37"/>
          <p:cNvSpPr/>
          <p:nvPr/>
        </p:nvSpPr>
        <p:spPr>
          <a:xfrm flipH="1" rot="10800000">
            <a:off x="3530384" y="4576662"/>
            <a:ext cx="452100" cy="3912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 name="Shape 38"/>
          <p:cNvSpPr/>
          <p:nvPr/>
        </p:nvSpPr>
        <p:spPr>
          <a:xfrm>
            <a:off x="5370705" y="4867761"/>
            <a:ext cx="312503" cy="312484"/>
          </a:xfrm>
          <a:custGeom>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39" name="Shape 39"/>
          <p:cNvGrpSpPr/>
          <p:nvPr/>
        </p:nvGrpSpPr>
        <p:grpSpPr>
          <a:xfrm>
            <a:off x="5772008" y="4056440"/>
            <a:ext cx="573943" cy="550550"/>
            <a:chOff x="5241175" y="4959100"/>
            <a:chExt cx="539775" cy="517775"/>
          </a:xfrm>
        </p:grpSpPr>
        <p:sp>
          <p:nvSpPr>
            <p:cNvPr id="40" name="Shape 40"/>
            <p:cNvSpPr/>
            <p:nvPr/>
          </p:nvSpPr>
          <p:spPr>
            <a:xfrm>
              <a:off x="5575150" y="4959100"/>
              <a:ext cx="161225" cy="178300"/>
            </a:xfrm>
            <a:custGeom>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 name="Shape 41"/>
            <p:cNvSpPr/>
            <p:nvPr/>
          </p:nvSpPr>
          <p:spPr>
            <a:xfrm>
              <a:off x="5330925" y="4985350"/>
              <a:ext cx="128250" cy="148400"/>
            </a:xfrm>
            <a:custGeom>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 name="Shape 42"/>
            <p:cNvSpPr/>
            <p:nvPr/>
          </p:nvSpPr>
          <p:spPr>
            <a:xfrm>
              <a:off x="5241175" y="5241175"/>
              <a:ext cx="180125" cy="109325"/>
            </a:xfrm>
            <a:custGeom>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 name="Shape 43"/>
            <p:cNvSpPr/>
            <p:nvPr/>
          </p:nvSpPr>
          <p:spPr>
            <a:xfrm>
              <a:off x="5461575" y="5316900"/>
              <a:ext cx="89175" cy="159975"/>
            </a:xfrm>
            <a:custGeom>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 name="Shape 44"/>
            <p:cNvSpPr/>
            <p:nvPr/>
          </p:nvSpPr>
          <p:spPr>
            <a:xfrm>
              <a:off x="5619100" y="5194175"/>
              <a:ext cx="161850" cy="89775"/>
            </a:xfrm>
            <a:custGeom>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 name="Shape 45"/>
            <p:cNvSpPr/>
            <p:nvPr/>
          </p:nvSpPr>
          <p:spPr>
            <a:xfrm>
              <a:off x="5420075" y="5116000"/>
              <a:ext cx="189300" cy="189925"/>
            </a:xfrm>
            <a:custGeom>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46" name="Shape 46"/>
          <p:cNvSpPr/>
          <p:nvPr/>
        </p:nvSpPr>
        <p:spPr>
          <a:xfrm>
            <a:off x="3429208" y="3904791"/>
            <a:ext cx="377839" cy="343685"/>
          </a:xfrm>
          <a:custGeom>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_2">
  <p:cSld name="TITLE_2">
    <p:spTree>
      <p:nvGrpSpPr>
        <p:cNvPr id="325" name="Shape 325"/>
        <p:cNvGrpSpPr/>
        <p:nvPr/>
      </p:nvGrpSpPr>
      <p:grpSpPr>
        <a:xfrm>
          <a:off x="0" y="0"/>
          <a:ext cx="0" cy="0"/>
          <a:chOff x="0" y="0"/>
          <a:chExt cx="0" cy="0"/>
        </a:xfrm>
      </p:grpSpPr>
      <p:sp>
        <p:nvSpPr>
          <p:cNvPr id="326" name="Shape 326"/>
          <p:cNvSpPr/>
          <p:nvPr/>
        </p:nvSpPr>
        <p:spPr>
          <a:xfrm>
            <a:off x="586721" y="0"/>
            <a:ext cx="7970700" cy="666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7" name="Shape 327"/>
          <p:cNvSpPr/>
          <p:nvPr/>
        </p:nvSpPr>
        <p:spPr>
          <a:xfrm>
            <a:off x="586721" y="5076900"/>
            <a:ext cx="7970700" cy="66600"/>
          </a:xfrm>
          <a:prstGeom prst="rect">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328" name="Shape 328"/>
          <p:cNvCxnSpPr/>
          <p:nvPr/>
        </p:nvCxnSpPr>
        <p:spPr>
          <a:xfrm>
            <a:off x="733219" y="2235351"/>
            <a:ext cx="385200" cy="0"/>
          </a:xfrm>
          <a:prstGeom prst="straightConnector1">
            <a:avLst/>
          </a:prstGeom>
          <a:noFill/>
          <a:ln cap="flat" cmpd="sng" w="28575">
            <a:solidFill>
              <a:schemeClr val="dk1"/>
            </a:solidFill>
            <a:prstDash val="solid"/>
            <a:round/>
            <a:headEnd len="sm" w="sm" type="none"/>
            <a:tailEnd len="sm" w="sm" type="none"/>
          </a:ln>
        </p:spPr>
      </p:cxnSp>
      <p:sp>
        <p:nvSpPr>
          <p:cNvPr id="329" name="Shape 329"/>
          <p:cNvSpPr txBox="1"/>
          <p:nvPr>
            <p:ph type="ctrTitle"/>
          </p:nvPr>
        </p:nvSpPr>
        <p:spPr>
          <a:xfrm>
            <a:off x="630600" y="136800"/>
            <a:ext cx="7893000" cy="1853700"/>
          </a:xfrm>
          <a:prstGeom prst="rect">
            <a:avLst/>
          </a:prstGeom>
        </p:spPr>
        <p:txBody>
          <a:bodyPr anchorCtr="0" anchor="b" bIns="91425" lIns="91425" spcFirstLastPara="1" rIns="91425" wrap="square" tIns="91425"/>
          <a:lstStyle>
            <a:lvl1pPr lvl="0" rtl="0">
              <a:spcBef>
                <a:spcPts val="100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30" name="Shape 330"/>
          <p:cNvSpPr txBox="1"/>
          <p:nvPr>
            <p:ph idx="1" type="subTitle"/>
          </p:nvPr>
        </p:nvSpPr>
        <p:spPr>
          <a:xfrm>
            <a:off x="630600" y="3228375"/>
            <a:ext cx="7893000" cy="1274100"/>
          </a:xfrm>
          <a:prstGeom prst="rect">
            <a:avLst/>
          </a:prstGeom>
        </p:spPr>
        <p:txBody>
          <a:bodyPr anchorCtr="0" anchor="b" bIns="91425" lIns="91425" spcFirstLastPara="1" rIns="91425" wrap="square" tIns="91425"/>
          <a:lstStyle>
            <a:lvl1pPr lvl="0" rtl="0">
              <a:lnSpc>
                <a:spcPct val="100000"/>
              </a:lnSpc>
              <a:spcBef>
                <a:spcPts val="1000"/>
              </a:spcBef>
              <a:spcAft>
                <a:spcPts val="0"/>
              </a:spcAft>
              <a:buClr>
                <a:schemeClr val="accent6"/>
              </a:buClr>
              <a:buSzPts val="2400"/>
              <a:buNone/>
              <a:defRPr sz="2400">
                <a:solidFill>
                  <a:schemeClr val="accent6"/>
                </a:solidFill>
              </a:defRPr>
            </a:lvl1pPr>
            <a:lvl2pPr lvl="1" rtl="0">
              <a:lnSpc>
                <a:spcPct val="100000"/>
              </a:lnSpc>
              <a:spcBef>
                <a:spcPts val="0"/>
              </a:spcBef>
              <a:spcAft>
                <a:spcPts val="0"/>
              </a:spcAft>
              <a:buClr>
                <a:schemeClr val="accent6"/>
              </a:buClr>
              <a:buSzPts val="2400"/>
              <a:buNone/>
              <a:defRPr sz="2400">
                <a:solidFill>
                  <a:schemeClr val="accent6"/>
                </a:solidFill>
              </a:defRPr>
            </a:lvl2pPr>
            <a:lvl3pPr lvl="2" rtl="0">
              <a:lnSpc>
                <a:spcPct val="100000"/>
              </a:lnSpc>
              <a:spcBef>
                <a:spcPts val="0"/>
              </a:spcBef>
              <a:spcAft>
                <a:spcPts val="0"/>
              </a:spcAft>
              <a:buClr>
                <a:schemeClr val="accent6"/>
              </a:buClr>
              <a:buSzPts val="2400"/>
              <a:buNone/>
              <a:defRPr sz="2400">
                <a:solidFill>
                  <a:schemeClr val="accent6"/>
                </a:solidFill>
              </a:defRPr>
            </a:lvl3pPr>
            <a:lvl4pPr lvl="3" rtl="0">
              <a:lnSpc>
                <a:spcPct val="100000"/>
              </a:lnSpc>
              <a:spcBef>
                <a:spcPts val="0"/>
              </a:spcBef>
              <a:spcAft>
                <a:spcPts val="0"/>
              </a:spcAft>
              <a:buClr>
                <a:schemeClr val="accent6"/>
              </a:buClr>
              <a:buSzPts val="2400"/>
              <a:buNone/>
              <a:defRPr sz="2400">
                <a:solidFill>
                  <a:schemeClr val="accent6"/>
                </a:solidFill>
              </a:defRPr>
            </a:lvl4pPr>
            <a:lvl5pPr lvl="4" rtl="0">
              <a:lnSpc>
                <a:spcPct val="100000"/>
              </a:lnSpc>
              <a:spcBef>
                <a:spcPts val="0"/>
              </a:spcBef>
              <a:spcAft>
                <a:spcPts val="0"/>
              </a:spcAft>
              <a:buClr>
                <a:schemeClr val="accent6"/>
              </a:buClr>
              <a:buSzPts val="2400"/>
              <a:buNone/>
              <a:defRPr sz="2400">
                <a:solidFill>
                  <a:schemeClr val="accent6"/>
                </a:solidFill>
              </a:defRPr>
            </a:lvl5pPr>
            <a:lvl6pPr lvl="5" rtl="0">
              <a:lnSpc>
                <a:spcPct val="100000"/>
              </a:lnSpc>
              <a:spcBef>
                <a:spcPts val="0"/>
              </a:spcBef>
              <a:spcAft>
                <a:spcPts val="0"/>
              </a:spcAft>
              <a:buClr>
                <a:schemeClr val="accent6"/>
              </a:buClr>
              <a:buSzPts val="2400"/>
              <a:buNone/>
              <a:defRPr sz="2400">
                <a:solidFill>
                  <a:schemeClr val="accent6"/>
                </a:solidFill>
              </a:defRPr>
            </a:lvl6pPr>
            <a:lvl7pPr lvl="6" rtl="0">
              <a:lnSpc>
                <a:spcPct val="100000"/>
              </a:lnSpc>
              <a:spcBef>
                <a:spcPts val="0"/>
              </a:spcBef>
              <a:spcAft>
                <a:spcPts val="0"/>
              </a:spcAft>
              <a:buClr>
                <a:schemeClr val="accent6"/>
              </a:buClr>
              <a:buSzPts val="2400"/>
              <a:buNone/>
              <a:defRPr sz="2400">
                <a:solidFill>
                  <a:schemeClr val="accent6"/>
                </a:solidFill>
              </a:defRPr>
            </a:lvl7pPr>
            <a:lvl8pPr lvl="7" rtl="0">
              <a:lnSpc>
                <a:spcPct val="100000"/>
              </a:lnSpc>
              <a:spcBef>
                <a:spcPts val="0"/>
              </a:spcBef>
              <a:spcAft>
                <a:spcPts val="0"/>
              </a:spcAft>
              <a:buClr>
                <a:schemeClr val="accent6"/>
              </a:buClr>
              <a:buSzPts val="2400"/>
              <a:buNone/>
              <a:defRPr sz="2400">
                <a:solidFill>
                  <a:schemeClr val="accent6"/>
                </a:solidFill>
              </a:defRPr>
            </a:lvl8pPr>
            <a:lvl9pPr lvl="8" rtl="0">
              <a:lnSpc>
                <a:spcPct val="100000"/>
              </a:lnSpc>
              <a:spcBef>
                <a:spcPts val="0"/>
              </a:spcBef>
              <a:spcAft>
                <a:spcPts val="0"/>
              </a:spcAft>
              <a:buClr>
                <a:schemeClr val="accent6"/>
              </a:buClr>
              <a:buSzPts val="2400"/>
              <a:buNone/>
              <a:defRPr sz="2400">
                <a:solidFill>
                  <a:schemeClr val="accent6"/>
                </a:solidFill>
              </a:defRPr>
            </a:lvl9pPr>
          </a:lstStyle>
          <a:p/>
        </p:txBody>
      </p:sp>
      <p:sp>
        <p:nvSpPr>
          <p:cNvPr id="331" name="Shape 3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
    <p:spTree>
      <p:nvGrpSpPr>
        <p:cNvPr id="47" name="Shape 47"/>
        <p:cNvGrpSpPr/>
        <p:nvPr/>
      </p:nvGrpSpPr>
      <p:grpSpPr>
        <a:xfrm>
          <a:off x="0" y="0"/>
          <a:ext cx="0" cy="0"/>
          <a:chOff x="0" y="0"/>
          <a:chExt cx="0" cy="0"/>
        </a:xfrm>
      </p:grpSpPr>
      <p:sp>
        <p:nvSpPr>
          <p:cNvPr id="48" name="Shape 48"/>
          <p:cNvSpPr/>
          <p:nvPr/>
        </p:nvSpPr>
        <p:spPr>
          <a:xfrm flipH="1" rot="10800000">
            <a:off x="-94969" y="303826"/>
            <a:ext cx="1034700" cy="895800"/>
          </a:xfrm>
          <a:custGeom>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49" name="Shape 49"/>
          <p:cNvSpPr/>
          <p:nvPr/>
        </p:nvSpPr>
        <p:spPr>
          <a:xfrm rot="5400000">
            <a:off x="559400" y="1538825"/>
            <a:ext cx="1788000" cy="2064600"/>
          </a:xfrm>
          <a:custGeom>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0" name="Shape 50"/>
          <p:cNvSpPr txBox="1"/>
          <p:nvPr>
            <p:ph type="ctrTitle"/>
          </p:nvPr>
        </p:nvSpPr>
        <p:spPr>
          <a:xfrm>
            <a:off x="2743200" y="1735750"/>
            <a:ext cx="5638800" cy="1159800"/>
          </a:xfrm>
          <a:prstGeom prst="rect">
            <a:avLst/>
          </a:prstGeom>
        </p:spPr>
        <p:txBody>
          <a:bodyPr anchorCtr="0" anchor="b" bIns="91425" lIns="91425" spcFirstLastPara="1" rIns="91425" wrap="square" tIns="91425"/>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51" name="Shape 51"/>
          <p:cNvSpPr txBox="1"/>
          <p:nvPr>
            <p:ph idx="1" type="subTitle"/>
          </p:nvPr>
        </p:nvSpPr>
        <p:spPr>
          <a:xfrm>
            <a:off x="2743200" y="2821004"/>
            <a:ext cx="5696100" cy="784800"/>
          </a:xfrm>
          <a:prstGeom prst="rect">
            <a:avLst/>
          </a:prstGeom>
        </p:spPr>
        <p:txBody>
          <a:bodyPr anchorCtr="0" anchor="t" bIns="91425" lIns="91425" spcFirstLastPara="1" rIns="91425" wrap="square" tIns="91425"/>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2" name="Shape 52"/>
          <p:cNvSpPr/>
          <p:nvPr/>
        </p:nvSpPr>
        <p:spPr>
          <a:xfrm flipH="1" rot="10800000">
            <a:off x="66674" y="313542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 name="Shape 53"/>
          <p:cNvSpPr/>
          <p:nvPr/>
        </p:nvSpPr>
        <p:spPr>
          <a:xfrm flipH="1" rot="10800000">
            <a:off x="828675" y="351655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 name="Shape 54"/>
          <p:cNvSpPr/>
          <p:nvPr/>
        </p:nvSpPr>
        <p:spPr>
          <a:xfrm flipH="1" rot="10800000">
            <a:off x="761999" y="8779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5" name="Shape 55"/>
          <p:cNvSpPr/>
          <p:nvPr/>
        </p:nvSpPr>
        <p:spPr>
          <a:xfrm flipH="1" rot="10800000">
            <a:off x="793851" y="4692801"/>
            <a:ext cx="517500" cy="4479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56" name="Shape 56"/>
          <p:cNvGrpSpPr/>
          <p:nvPr/>
        </p:nvGrpSpPr>
        <p:grpSpPr>
          <a:xfrm>
            <a:off x="996359" y="1070668"/>
            <a:ext cx="351204" cy="324661"/>
            <a:chOff x="5975075" y="2327500"/>
            <a:chExt cx="420100" cy="388350"/>
          </a:xfrm>
        </p:grpSpPr>
        <p:sp>
          <p:nvSpPr>
            <p:cNvPr id="57" name="Shape 57"/>
            <p:cNvSpPr/>
            <p:nvPr/>
          </p:nvSpPr>
          <p:spPr>
            <a:xfrm>
              <a:off x="5975075" y="2474650"/>
              <a:ext cx="98325" cy="220450"/>
            </a:xfrm>
            <a:custGeom>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8" name="Shape 58"/>
            <p:cNvSpPr/>
            <p:nvPr/>
          </p:nvSpPr>
          <p:spPr>
            <a:xfrm>
              <a:off x="6088025" y="2327500"/>
              <a:ext cx="307150" cy="388350"/>
            </a:xfrm>
            <a:custGeom>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59" name="Shape 59"/>
          <p:cNvSpPr/>
          <p:nvPr/>
        </p:nvSpPr>
        <p:spPr>
          <a:xfrm>
            <a:off x="393600" y="3346627"/>
            <a:ext cx="166061" cy="287704"/>
          </a:xfrm>
          <a:custGeom>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60" name="Shape 60"/>
          <p:cNvGrpSpPr/>
          <p:nvPr/>
        </p:nvGrpSpPr>
        <p:grpSpPr>
          <a:xfrm>
            <a:off x="305253" y="553856"/>
            <a:ext cx="247469" cy="392302"/>
            <a:chOff x="6718575" y="2318625"/>
            <a:chExt cx="256950" cy="407375"/>
          </a:xfrm>
        </p:grpSpPr>
        <p:sp>
          <p:nvSpPr>
            <p:cNvPr id="61" name="Shape 61"/>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2" name="Shape 62"/>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3" name="Shape 63"/>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4" name="Shape 64"/>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5" name="Shape 65"/>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6" name="Shape 66"/>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7" name="Shape 67"/>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8" name="Shape 68"/>
            <p:cNvSpPr/>
            <p:nvPr/>
          </p:nvSpPr>
          <p:spPr>
            <a:xfrm>
              <a:off x="6795900" y="2628550"/>
              <a:ext cx="102300" cy="25"/>
            </a:xfrm>
            <a:custGeom>
              <a:pathLst>
                <a:path extrusionOk="0" fill="none" h="1" w="4092">
                  <a:moveTo>
                    <a:pt x="0" y="1"/>
                  </a:moveTo>
                  <a:lnTo>
                    <a:pt x="4092" y="1"/>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69" name="Shape 69"/>
          <p:cNvGrpSpPr/>
          <p:nvPr/>
        </p:nvGrpSpPr>
        <p:grpSpPr>
          <a:xfrm>
            <a:off x="1419984" y="3634331"/>
            <a:ext cx="342882" cy="350068"/>
            <a:chOff x="3951850" y="2985350"/>
            <a:chExt cx="407950" cy="416500"/>
          </a:xfrm>
        </p:grpSpPr>
        <p:sp>
          <p:nvSpPr>
            <p:cNvPr id="70" name="Shape 70"/>
            <p:cNvSpPr/>
            <p:nvPr/>
          </p:nvSpPr>
          <p:spPr>
            <a:xfrm>
              <a:off x="3951850" y="2985350"/>
              <a:ext cx="314800" cy="314825"/>
            </a:xfrm>
            <a:custGeom>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1" name="Shape 71"/>
            <p:cNvSpPr/>
            <p:nvPr/>
          </p:nvSpPr>
          <p:spPr>
            <a:xfrm>
              <a:off x="3988375" y="3021875"/>
              <a:ext cx="241750" cy="241750"/>
            </a:xfrm>
            <a:custGeom>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 name="Shape 72"/>
            <p:cNvSpPr/>
            <p:nvPr/>
          </p:nvSpPr>
          <p:spPr>
            <a:xfrm>
              <a:off x="4024300" y="3058425"/>
              <a:ext cx="84650" cy="84650"/>
            </a:xfrm>
            <a:custGeom>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 name="Shape 73"/>
            <p:cNvSpPr/>
            <p:nvPr/>
          </p:nvSpPr>
          <p:spPr>
            <a:xfrm>
              <a:off x="4205750" y="3248375"/>
              <a:ext cx="154050" cy="153475"/>
            </a:xfrm>
            <a:custGeom>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74" name="Shape 74"/>
          <p:cNvSpPr/>
          <p:nvPr/>
        </p:nvSpPr>
        <p:spPr>
          <a:xfrm flipH="1" rot="10800000">
            <a:off x="733424" y="393602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 name="Shape 75"/>
          <p:cNvSpPr/>
          <p:nvPr/>
        </p:nvSpPr>
        <p:spPr>
          <a:xfrm flipH="1" rot="10800000">
            <a:off x="738525" y="10085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6" name="Shape 76"/>
          <p:cNvSpPr/>
          <p:nvPr/>
        </p:nvSpPr>
        <p:spPr>
          <a:xfrm flipH="1" rot="10800000">
            <a:off x="-291325" y="4148475"/>
            <a:ext cx="1182300" cy="10236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7" name="Shape 77"/>
          <p:cNvSpPr/>
          <p:nvPr/>
        </p:nvSpPr>
        <p:spPr>
          <a:xfrm flipH="1" rot="10800000">
            <a:off x="420725" y="-6522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8" name="Shape 78"/>
          <p:cNvSpPr/>
          <p:nvPr/>
        </p:nvSpPr>
        <p:spPr>
          <a:xfrm>
            <a:off x="1019338" y="4167058"/>
            <a:ext cx="248073" cy="248058"/>
          </a:xfrm>
          <a:custGeom>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79" name="Shape 79"/>
          <p:cNvGrpSpPr/>
          <p:nvPr/>
        </p:nvGrpSpPr>
        <p:grpSpPr>
          <a:xfrm>
            <a:off x="-50285" y="1452794"/>
            <a:ext cx="624844" cy="599376"/>
            <a:chOff x="5241175" y="4959100"/>
            <a:chExt cx="539775" cy="517775"/>
          </a:xfrm>
        </p:grpSpPr>
        <p:sp>
          <p:nvSpPr>
            <p:cNvPr id="80" name="Shape 80"/>
            <p:cNvSpPr/>
            <p:nvPr/>
          </p:nvSpPr>
          <p:spPr>
            <a:xfrm>
              <a:off x="5575150" y="4959100"/>
              <a:ext cx="161225" cy="178300"/>
            </a:xfrm>
            <a:custGeom>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1" name="Shape 81"/>
            <p:cNvSpPr/>
            <p:nvPr/>
          </p:nvSpPr>
          <p:spPr>
            <a:xfrm>
              <a:off x="5330925" y="4985350"/>
              <a:ext cx="128250" cy="148400"/>
            </a:xfrm>
            <a:custGeom>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2" name="Shape 82"/>
            <p:cNvSpPr/>
            <p:nvPr/>
          </p:nvSpPr>
          <p:spPr>
            <a:xfrm>
              <a:off x="5241175" y="5241175"/>
              <a:ext cx="180125" cy="109325"/>
            </a:xfrm>
            <a:custGeom>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3" name="Shape 83"/>
            <p:cNvSpPr/>
            <p:nvPr/>
          </p:nvSpPr>
          <p:spPr>
            <a:xfrm>
              <a:off x="5461575" y="5316900"/>
              <a:ext cx="89175" cy="159975"/>
            </a:xfrm>
            <a:custGeom>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4" name="Shape 84"/>
            <p:cNvSpPr/>
            <p:nvPr/>
          </p:nvSpPr>
          <p:spPr>
            <a:xfrm>
              <a:off x="5619100" y="5194175"/>
              <a:ext cx="161850" cy="89775"/>
            </a:xfrm>
            <a:custGeom>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5" name="Shape 85"/>
            <p:cNvSpPr/>
            <p:nvPr/>
          </p:nvSpPr>
          <p:spPr>
            <a:xfrm>
              <a:off x="5420075" y="5116000"/>
              <a:ext cx="189300" cy="189925"/>
            </a:xfrm>
            <a:custGeom>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6" name="Shape 86"/>
          <p:cNvSpPr/>
          <p:nvPr/>
        </p:nvSpPr>
        <p:spPr>
          <a:xfrm>
            <a:off x="47199" y="4430470"/>
            <a:ext cx="505231" cy="459562"/>
          </a:xfrm>
          <a:custGeom>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spTree>
      <p:nvGrpSpPr>
        <p:cNvPr id="87" name="Shape 87"/>
        <p:cNvGrpSpPr/>
        <p:nvPr/>
      </p:nvGrpSpPr>
      <p:grpSpPr>
        <a:xfrm>
          <a:off x="0" y="0"/>
          <a:ext cx="0" cy="0"/>
          <a:chOff x="0" y="0"/>
          <a:chExt cx="0" cy="0"/>
        </a:xfrm>
      </p:grpSpPr>
      <p:sp>
        <p:nvSpPr>
          <p:cNvPr id="88" name="Shape 88"/>
          <p:cNvSpPr/>
          <p:nvPr/>
        </p:nvSpPr>
        <p:spPr>
          <a:xfrm flipH="1" rot="10800000">
            <a:off x="-94969" y="619169"/>
            <a:ext cx="1034700" cy="895800"/>
          </a:xfrm>
          <a:custGeom>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89" name="Shape 89"/>
          <p:cNvSpPr/>
          <p:nvPr/>
        </p:nvSpPr>
        <p:spPr>
          <a:xfrm rot="5400000">
            <a:off x="499599" y="1905237"/>
            <a:ext cx="1146000" cy="1323300"/>
          </a:xfrm>
          <a:custGeom>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90" name="Shape 90"/>
          <p:cNvSpPr txBox="1"/>
          <p:nvPr>
            <p:ph idx="1" type="body"/>
          </p:nvPr>
        </p:nvSpPr>
        <p:spPr>
          <a:xfrm>
            <a:off x="2051200" y="2085600"/>
            <a:ext cx="6282300" cy="819900"/>
          </a:xfrm>
          <a:prstGeom prst="rect">
            <a:avLst/>
          </a:prstGeom>
        </p:spPr>
        <p:txBody>
          <a:bodyPr anchorCtr="0" anchor="ctr" bIns="91425" lIns="91425" spcFirstLastPara="1" rIns="91425" wrap="square" tIns="91425"/>
          <a:lstStyle>
            <a:lvl1pPr indent="-381000" lvl="0" marL="457200" rtl="0">
              <a:spcBef>
                <a:spcPts val="600"/>
              </a:spcBef>
              <a:spcAft>
                <a:spcPts val="0"/>
              </a:spcAft>
              <a:buSzPts val="2400"/>
              <a:buFont typeface="Nixie One"/>
              <a:buChar char="◇"/>
              <a:defRPr sz="2400">
                <a:latin typeface="Nixie One"/>
                <a:ea typeface="Nixie One"/>
                <a:cs typeface="Nixie One"/>
                <a:sym typeface="Nixie One"/>
              </a:defRPr>
            </a:lvl1pPr>
            <a:lvl2pPr indent="-381000" lvl="1" marL="914400" rtl="0">
              <a:spcBef>
                <a:spcPts val="0"/>
              </a:spcBef>
              <a:spcAft>
                <a:spcPts val="0"/>
              </a:spcAft>
              <a:buSzPts val="2400"/>
              <a:buFont typeface="Nixie One"/>
              <a:buChar char="￭"/>
              <a:defRPr sz="2400">
                <a:latin typeface="Nixie One"/>
                <a:ea typeface="Nixie One"/>
                <a:cs typeface="Nixie One"/>
                <a:sym typeface="Nixie One"/>
              </a:defRPr>
            </a:lvl2pPr>
            <a:lvl3pPr indent="-381000" lvl="2" marL="1371600" rtl="0">
              <a:spcBef>
                <a:spcPts val="0"/>
              </a:spcBef>
              <a:spcAft>
                <a:spcPts val="0"/>
              </a:spcAft>
              <a:buSzPts val="2400"/>
              <a:buFont typeface="Nixie One"/>
              <a:buChar char="￮"/>
              <a:defRPr sz="2400">
                <a:latin typeface="Nixie One"/>
                <a:ea typeface="Nixie One"/>
                <a:cs typeface="Nixie One"/>
                <a:sym typeface="Nixie One"/>
              </a:defRPr>
            </a:lvl3pPr>
            <a:lvl4pPr indent="-381000" lvl="3" marL="1828800" rtl="0">
              <a:spcBef>
                <a:spcPts val="0"/>
              </a:spcBef>
              <a:spcAft>
                <a:spcPts val="0"/>
              </a:spcAft>
              <a:buSzPts val="2400"/>
              <a:buFont typeface="Nixie One"/>
              <a:buChar char="●"/>
              <a:defRPr sz="2400">
                <a:latin typeface="Nixie One"/>
                <a:ea typeface="Nixie One"/>
                <a:cs typeface="Nixie One"/>
                <a:sym typeface="Nixie One"/>
              </a:defRPr>
            </a:lvl4pPr>
            <a:lvl5pPr indent="-381000" lvl="4" marL="2286000" rtl="0">
              <a:spcBef>
                <a:spcPts val="0"/>
              </a:spcBef>
              <a:spcAft>
                <a:spcPts val="0"/>
              </a:spcAft>
              <a:buSzPts val="2400"/>
              <a:buFont typeface="Nixie One"/>
              <a:buChar char="○"/>
              <a:defRPr sz="2400">
                <a:latin typeface="Nixie One"/>
                <a:ea typeface="Nixie One"/>
                <a:cs typeface="Nixie One"/>
                <a:sym typeface="Nixie One"/>
              </a:defRPr>
            </a:lvl5pPr>
            <a:lvl6pPr indent="-381000" lvl="5" marL="2743200" rtl="0">
              <a:spcBef>
                <a:spcPts val="0"/>
              </a:spcBef>
              <a:spcAft>
                <a:spcPts val="0"/>
              </a:spcAft>
              <a:buSzPts val="2400"/>
              <a:buFont typeface="Nixie One"/>
              <a:buChar char="■"/>
              <a:defRPr sz="2400">
                <a:latin typeface="Nixie One"/>
                <a:ea typeface="Nixie One"/>
                <a:cs typeface="Nixie One"/>
                <a:sym typeface="Nixie One"/>
              </a:defRPr>
            </a:lvl6pPr>
            <a:lvl7pPr indent="-381000" lvl="6" marL="3200400" rtl="0">
              <a:spcBef>
                <a:spcPts val="0"/>
              </a:spcBef>
              <a:spcAft>
                <a:spcPts val="0"/>
              </a:spcAft>
              <a:buSzPts val="2400"/>
              <a:buFont typeface="Nixie One"/>
              <a:buChar char="●"/>
              <a:defRPr sz="2400">
                <a:latin typeface="Nixie One"/>
                <a:ea typeface="Nixie One"/>
                <a:cs typeface="Nixie One"/>
                <a:sym typeface="Nixie One"/>
              </a:defRPr>
            </a:lvl7pPr>
            <a:lvl8pPr indent="-381000" lvl="7" marL="3657600" rtl="0">
              <a:spcBef>
                <a:spcPts val="0"/>
              </a:spcBef>
              <a:spcAft>
                <a:spcPts val="0"/>
              </a:spcAft>
              <a:buSzPts val="2400"/>
              <a:buFont typeface="Nixie One"/>
              <a:buChar char="○"/>
              <a:defRPr sz="2400">
                <a:latin typeface="Nixie One"/>
                <a:ea typeface="Nixie One"/>
                <a:cs typeface="Nixie One"/>
                <a:sym typeface="Nixie One"/>
              </a:defRPr>
            </a:lvl8pPr>
            <a:lvl9pPr indent="-381000" lvl="8" marL="4114800">
              <a:spcBef>
                <a:spcPts val="0"/>
              </a:spcBef>
              <a:spcAft>
                <a:spcPts val="0"/>
              </a:spcAft>
              <a:buSzPts val="2400"/>
              <a:buFont typeface="Nixie One"/>
              <a:buChar char="■"/>
              <a:defRPr sz="2400">
                <a:latin typeface="Nixie One"/>
                <a:ea typeface="Nixie One"/>
                <a:cs typeface="Nixie One"/>
                <a:sym typeface="Nixie One"/>
              </a:defRPr>
            </a:lvl9pPr>
          </a:lstStyle>
          <a:p/>
        </p:txBody>
      </p:sp>
      <p:sp>
        <p:nvSpPr>
          <p:cNvPr id="91" name="Shape 91"/>
          <p:cNvSpPr/>
          <p:nvPr/>
        </p:nvSpPr>
        <p:spPr>
          <a:xfrm flipH="1" rot="10800000">
            <a:off x="-123826" y="28115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2" name="Shape 92"/>
          <p:cNvSpPr/>
          <p:nvPr/>
        </p:nvSpPr>
        <p:spPr>
          <a:xfrm flipH="1" rot="10800000">
            <a:off x="638175" y="31927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3" name="Shape 93"/>
          <p:cNvSpPr/>
          <p:nvPr/>
        </p:nvSpPr>
        <p:spPr>
          <a:xfrm flipH="1" rot="10800000">
            <a:off x="752474" y="120180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4" name="Shape 94"/>
          <p:cNvSpPr/>
          <p:nvPr/>
        </p:nvSpPr>
        <p:spPr>
          <a:xfrm flipH="1" rot="10800000">
            <a:off x="657225" y="438017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95" name="Shape 95"/>
          <p:cNvGrpSpPr/>
          <p:nvPr/>
        </p:nvGrpSpPr>
        <p:grpSpPr>
          <a:xfrm>
            <a:off x="986834" y="1394518"/>
            <a:ext cx="351204" cy="324661"/>
            <a:chOff x="5975075" y="2327500"/>
            <a:chExt cx="420100" cy="388350"/>
          </a:xfrm>
        </p:grpSpPr>
        <p:sp>
          <p:nvSpPr>
            <p:cNvPr id="96" name="Shape 96"/>
            <p:cNvSpPr/>
            <p:nvPr/>
          </p:nvSpPr>
          <p:spPr>
            <a:xfrm>
              <a:off x="5975075" y="2474650"/>
              <a:ext cx="98325" cy="220450"/>
            </a:xfrm>
            <a:custGeom>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7" name="Shape 97"/>
            <p:cNvSpPr/>
            <p:nvPr/>
          </p:nvSpPr>
          <p:spPr>
            <a:xfrm>
              <a:off x="6088025" y="2327500"/>
              <a:ext cx="307150" cy="388350"/>
            </a:xfrm>
            <a:custGeom>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98" name="Shape 98"/>
          <p:cNvSpPr/>
          <p:nvPr/>
        </p:nvSpPr>
        <p:spPr>
          <a:xfrm>
            <a:off x="203100" y="3022777"/>
            <a:ext cx="166061" cy="287704"/>
          </a:xfrm>
          <a:custGeom>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99" name="Shape 99"/>
          <p:cNvGrpSpPr/>
          <p:nvPr/>
        </p:nvGrpSpPr>
        <p:grpSpPr>
          <a:xfrm>
            <a:off x="295728" y="877706"/>
            <a:ext cx="247469" cy="392302"/>
            <a:chOff x="6718575" y="2318625"/>
            <a:chExt cx="256950" cy="407375"/>
          </a:xfrm>
        </p:grpSpPr>
        <p:sp>
          <p:nvSpPr>
            <p:cNvPr id="100" name="Shape 100"/>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1" name="Shape 101"/>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2" name="Shape 102"/>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3" name="Shape 103"/>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4" name="Shape 104"/>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5" name="Shape 105"/>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6" name="Shape 106"/>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7" name="Shape 107"/>
            <p:cNvSpPr/>
            <p:nvPr/>
          </p:nvSpPr>
          <p:spPr>
            <a:xfrm>
              <a:off x="6795900" y="2628550"/>
              <a:ext cx="102300" cy="25"/>
            </a:xfrm>
            <a:custGeom>
              <a:pathLst>
                <a:path extrusionOk="0" fill="none" h="1" w="4092">
                  <a:moveTo>
                    <a:pt x="0" y="1"/>
                  </a:moveTo>
                  <a:lnTo>
                    <a:pt x="4092" y="1"/>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08" name="Shape 108"/>
          <p:cNvGrpSpPr/>
          <p:nvPr/>
        </p:nvGrpSpPr>
        <p:grpSpPr>
          <a:xfrm>
            <a:off x="1229484" y="3310481"/>
            <a:ext cx="342882" cy="350068"/>
            <a:chOff x="3951850" y="2985350"/>
            <a:chExt cx="407950" cy="416500"/>
          </a:xfrm>
        </p:grpSpPr>
        <p:sp>
          <p:nvSpPr>
            <p:cNvPr id="109" name="Shape 109"/>
            <p:cNvSpPr/>
            <p:nvPr/>
          </p:nvSpPr>
          <p:spPr>
            <a:xfrm>
              <a:off x="3951850" y="2985350"/>
              <a:ext cx="314800" cy="314825"/>
            </a:xfrm>
            <a:custGeom>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0" name="Shape 110"/>
            <p:cNvSpPr/>
            <p:nvPr/>
          </p:nvSpPr>
          <p:spPr>
            <a:xfrm>
              <a:off x="3988375" y="3021875"/>
              <a:ext cx="241750" cy="241750"/>
            </a:xfrm>
            <a:custGeom>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1" name="Shape 111"/>
            <p:cNvSpPr/>
            <p:nvPr/>
          </p:nvSpPr>
          <p:spPr>
            <a:xfrm>
              <a:off x="4024300" y="3058425"/>
              <a:ext cx="84650" cy="84650"/>
            </a:xfrm>
            <a:custGeom>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2" name="Shape 112"/>
            <p:cNvSpPr/>
            <p:nvPr/>
          </p:nvSpPr>
          <p:spPr>
            <a:xfrm>
              <a:off x="4205750" y="3248375"/>
              <a:ext cx="154050" cy="153475"/>
            </a:xfrm>
            <a:custGeom>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13" name="Shape 113"/>
          <p:cNvSpPr/>
          <p:nvPr/>
        </p:nvSpPr>
        <p:spPr>
          <a:xfrm flipH="1" rot="10800000">
            <a:off x="542924" y="36121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4" name="Shape 114"/>
          <p:cNvSpPr/>
          <p:nvPr/>
        </p:nvSpPr>
        <p:spPr>
          <a:xfrm flipH="1" rot="10800000">
            <a:off x="729000" y="424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5" name="Shape 115"/>
          <p:cNvSpPr/>
          <p:nvPr/>
        </p:nvSpPr>
        <p:spPr>
          <a:xfrm flipH="1" rot="10800000">
            <a:off x="-115052" y="3996025"/>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6" name="Shape 116"/>
          <p:cNvSpPr/>
          <p:nvPr/>
        </p:nvSpPr>
        <p:spPr>
          <a:xfrm flipH="1" rot="10800000">
            <a:off x="411200" y="25862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7" name="Shape 117"/>
          <p:cNvSpPr/>
          <p:nvPr/>
        </p:nvSpPr>
        <p:spPr>
          <a:xfrm>
            <a:off x="828838" y="3843208"/>
            <a:ext cx="248073" cy="248058"/>
          </a:xfrm>
          <a:custGeom>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18" name="Shape 118"/>
          <p:cNvGrpSpPr/>
          <p:nvPr/>
        </p:nvGrpSpPr>
        <p:grpSpPr>
          <a:xfrm>
            <a:off x="67092" y="1681690"/>
            <a:ext cx="455624" cy="437054"/>
            <a:chOff x="5241175" y="4959100"/>
            <a:chExt cx="539775" cy="517775"/>
          </a:xfrm>
        </p:grpSpPr>
        <p:sp>
          <p:nvSpPr>
            <p:cNvPr id="119" name="Shape 119"/>
            <p:cNvSpPr/>
            <p:nvPr/>
          </p:nvSpPr>
          <p:spPr>
            <a:xfrm>
              <a:off x="5575150" y="4959100"/>
              <a:ext cx="161225" cy="178300"/>
            </a:xfrm>
            <a:custGeom>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0" name="Shape 120"/>
            <p:cNvSpPr/>
            <p:nvPr/>
          </p:nvSpPr>
          <p:spPr>
            <a:xfrm>
              <a:off x="5330925" y="4985350"/>
              <a:ext cx="128250" cy="148400"/>
            </a:xfrm>
            <a:custGeom>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1" name="Shape 121"/>
            <p:cNvSpPr/>
            <p:nvPr/>
          </p:nvSpPr>
          <p:spPr>
            <a:xfrm>
              <a:off x="5241175" y="5241175"/>
              <a:ext cx="180125" cy="109325"/>
            </a:xfrm>
            <a:custGeom>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2" name="Shape 122"/>
            <p:cNvSpPr/>
            <p:nvPr/>
          </p:nvSpPr>
          <p:spPr>
            <a:xfrm>
              <a:off x="5461575" y="5316900"/>
              <a:ext cx="89175" cy="159975"/>
            </a:xfrm>
            <a:custGeom>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3" name="Shape 123"/>
            <p:cNvSpPr/>
            <p:nvPr/>
          </p:nvSpPr>
          <p:spPr>
            <a:xfrm>
              <a:off x="5619100" y="5194175"/>
              <a:ext cx="161850" cy="89775"/>
            </a:xfrm>
            <a:custGeom>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4" name="Shape 124"/>
            <p:cNvSpPr/>
            <p:nvPr/>
          </p:nvSpPr>
          <p:spPr>
            <a:xfrm>
              <a:off x="5420075" y="5116000"/>
              <a:ext cx="189300" cy="189925"/>
            </a:xfrm>
            <a:custGeom>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25" name="Shape 125"/>
          <p:cNvSpPr/>
          <p:nvPr/>
        </p:nvSpPr>
        <p:spPr>
          <a:xfrm>
            <a:off x="144926" y="4214500"/>
            <a:ext cx="299952" cy="272838"/>
          </a:xfrm>
          <a:custGeom>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6" name="Shape 126"/>
          <p:cNvSpPr txBox="1"/>
          <p:nvPr/>
        </p:nvSpPr>
        <p:spPr>
          <a:xfrm>
            <a:off x="94000" y="1929581"/>
            <a:ext cx="19572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0">
                <a:solidFill>
                  <a:srgbClr val="FFFFFF"/>
                </a:solidFill>
                <a:latin typeface="Nixie One"/>
                <a:ea typeface="Nixie One"/>
                <a:cs typeface="Nixie One"/>
                <a:sym typeface="Nixie One"/>
              </a:rPr>
              <a:t>“</a:t>
            </a:r>
            <a:endParaRPr sz="12000">
              <a:solidFill>
                <a:srgbClr val="FFFFFF"/>
              </a:solidFill>
              <a:latin typeface="Nixie One"/>
              <a:ea typeface="Nixie One"/>
              <a:cs typeface="Nixie One"/>
              <a:sym typeface="Nixie On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type="tx">
  <p:cSld name="TITLE_AND_BODY">
    <p:spTree>
      <p:nvGrpSpPr>
        <p:cNvPr id="127" name="Shape 127"/>
        <p:cNvGrpSpPr/>
        <p:nvPr/>
      </p:nvGrpSpPr>
      <p:grpSpPr>
        <a:xfrm>
          <a:off x="0" y="0"/>
          <a:ext cx="0" cy="0"/>
          <a:chOff x="0" y="0"/>
          <a:chExt cx="0" cy="0"/>
        </a:xfrm>
      </p:grpSpPr>
      <p:sp>
        <p:nvSpPr>
          <p:cNvPr id="128" name="Shape 128"/>
          <p:cNvSpPr/>
          <p:nvPr/>
        </p:nvSpPr>
        <p:spPr>
          <a:xfrm flipH="1" rot="10800000">
            <a:off x="7663675" y="3684808"/>
            <a:ext cx="1034700" cy="895800"/>
          </a:xfrm>
          <a:custGeom>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29" name="Shape 129"/>
          <p:cNvSpPr/>
          <p:nvPr/>
        </p:nvSpPr>
        <p:spPr>
          <a:xfrm rot="5400000">
            <a:off x="499599" y="157100"/>
            <a:ext cx="1146000" cy="1323300"/>
          </a:xfrm>
          <a:custGeom>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30" name="Shape 130"/>
          <p:cNvSpPr txBox="1"/>
          <p:nvPr>
            <p:ph type="title"/>
          </p:nvPr>
        </p:nvSpPr>
        <p:spPr>
          <a:xfrm>
            <a:off x="1732700" y="1735600"/>
            <a:ext cx="4944300" cy="645300"/>
          </a:xfrm>
          <a:prstGeom prst="rect">
            <a:avLst/>
          </a:prstGeom>
        </p:spPr>
        <p:txBody>
          <a:bodyPr anchorCtr="0" anchor="b" bIns="91425" lIns="91425" spcFirstLastPara="1" rIns="91425" wrap="square" tIns="91425"/>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131" name="Shape 131"/>
          <p:cNvSpPr txBox="1"/>
          <p:nvPr>
            <p:ph idx="1" type="body"/>
          </p:nvPr>
        </p:nvSpPr>
        <p:spPr>
          <a:xfrm>
            <a:off x="1732700" y="2255125"/>
            <a:ext cx="4944300" cy="1659900"/>
          </a:xfrm>
          <a:prstGeom prst="rect">
            <a:avLst/>
          </a:prstGeom>
        </p:spPr>
        <p:txBody>
          <a:bodyPr anchorCtr="0" anchor="t" bIns="91425" lIns="91425" spcFirstLastPara="1" rIns="91425" wrap="square" tIns="91425"/>
          <a:lstStyle>
            <a:lvl1pPr indent="-317500" lvl="0" marL="457200">
              <a:spcBef>
                <a:spcPts val="600"/>
              </a:spcBef>
              <a:spcAft>
                <a:spcPts val="0"/>
              </a:spcAft>
              <a:buSzPts val="1400"/>
              <a:buFont typeface="Muli"/>
              <a:buChar char="◇"/>
              <a:defRPr>
                <a:latin typeface="Muli"/>
                <a:ea typeface="Muli"/>
                <a:cs typeface="Muli"/>
                <a:sym typeface="Muli"/>
              </a:defRPr>
            </a:lvl1pPr>
            <a:lvl2pPr indent="-317500" lvl="1" marL="914400">
              <a:spcBef>
                <a:spcPts val="0"/>
              </a:spcBef>
              <a:spcAft>
                <a:spcPts val="0"/>
              </a:spcAft>
              <a:buSzPts val="1400"/>
              <a:buFont typeface="Muli"/>
              <a:buChar char="￭"/>
              <a:defRPr>
                <a:latin typeface="Muli"/>
                <a:ea typeface="Muli"/>
                <a:cs typeface="Muli"/>
                <a:sym typeface="Muli"/>
              </a:defRPr>
            </a:lvl2pPr>
            <a:lvl3pPr indent="-317500" lvl="2" marL="1371600">
              <a:spcBef>
                <a:spcPts val="0"/>
              </a:spcBef>
              <a:spcAft>
                <a:spcPts val="0"/>
              </a:spcAft>
              <a:buSzPts val="1400"/>
              <a:buFont typeface="Muli"/>
              <a:buChar char="￮"/>
              <a:defRPr>
                <a:latin typeface="Muli"/>
                <a:ea typeface="Muli"/>
                <a:cs typeface="Muli"/>
                <a:sym typeface="Muli"/>
              </a:defRPr>
            </a:lvl3pPr>
            <a:lvl4pPr indent="-317500" lvl="3" marL="1828800">
              <a:spcBef>
                <a:spcPts val="0"/>
              </a:spcBef>
              <a:spcAft>
                <a:spcPts val="0"/>
              </a:spcAft>
              <a:buSzPts val="1400"/>
              <a:buFont typeface="Muli"/>
              <a:buChar char="●"/>
              <a:defRPr>
                <a:latin typeface="Muli"/>
                <a:ea typeface="Muli"/>
                <a:cs typeface="Muli"/>
                <a:sym typeface="Muli"/>
              </a:defRPr>
            </a:lvl4pPr>
            <a:lvl5pPr indent="-317500" lvl="4" marL="2286000">
              <a:spcBef>
                <a:spcPts val="0"/>
              </a:spcBef>
              <a:spcAft>
                <a:spcPts val="0"/>
              </a:spcAft>
              <a:buSzPts val="1400"/>
              <a:buFont typeface="Muli"/>
              <a:buChar char="○"/>
              <a:defRPr>
                <a:latin typeface="Muli"/>
                <a:ea typeface="Muli"/>
                <a:cs typeface="Muli"/>
                <a:sym typeface="Muli"/>
              </a:defRPr>
            </a:lvl5pPr>
            <a:lvl6pPr indent="-317500" lvl="5" marL="2743200">
              <a:spcBef>
                <a:spcPts val="0"/>
              </a:spcBef>
              <a:spcAft>
                <a:spcPts val="0"/>
              </a:spcAft>
              <a:buSzPts val="1400"/>
              <a:buFont typeface="Muli"/>
              <a:buChar char="■"/>
              <a:defRPr>
                <a:latin typeface="Muli"/>
                <a:ea typeface="Muli"/>
                <a:cs typeface="Muli"/>
                <a:sym typeface="Muli"/>
              </a:defRPr>
            </a:lvl6pPr>
            <a:lvl7pPr indent="-317500" lvl="6" marL="3200400">
              <a:spcBef>
                <a:spcPts val="0"/>
              </a:spcBef>
              <a:spcAft>
                <a:spcPts val="0"/>
              </a:spcAft>
              <a:buSzPts val="1400"/>
              <a:buFont typeface="Muli"/>
              <a:buChar char="●"/>
              <a:defRPr>
                <a:latin typeface="Muli"/>
                <a:ea typeface="Muli"/>
                <a:cs typeface="Muli"/>
                <a:sym typeface="Muli"/>
              </a:defRPr>
            </a:lvl7pPr>
            <a:lvl8pPr indent="-317500" lvl="7" marL="3657600">
              <a:spcBef>
                <a:spcPts val="0"/>
              </a:spcBef>
              <a:spcAft>
                <a:spcPts val="0"/>
              </a:spcAft>
              <a:buSzPts val="1400"/>
              <a:buFont typeface="Muli"/>
              <a:buChar char="○"/>
              <a:defRPr>
                <a:latin typeface="Muli"/>
                <a:ea typeface="Muli"/>
                <a:cs typeface="Muli"/>
                <a:sym typeface="Muli"/>
              </a:defRPr>
            </a:lvl8pPr>
            <a:lvl9pPr indent="-317500" lvl="8" marL="4114800">
              <a:spcBef>
                <a:spcPts val="0"/>
              </a:spcBef>
              <a:spcAft>
                <a:spcPts val="0"/>
              </a:spcAft>
              <a:buSzPts val="1400"/>
              <a:buFont typeface="Muli"/>
              <a:buChar char="■"/>
              <a:defRPr>
                <a:latin typeface="Muli"/>
                <a:ea typeface="Muli"/>
                <a:cs typeface="Muli"/>
                <a:sym typeface="Muli"/>
              </a:defRPr>
            </a:lvl9pPr>
          </a:lstStyle>
          <a:p/>
        </p:txBody>
      </p:sp>
      <p:sp>
        <p:nvSpPr>
          <p:cNvPr id="132" name="Shape 132"/>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3" name="Shape 133"/>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4" name="Shape 134"/>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5" name="Shape 135"/>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6" name="Shape 136"/>
          <p:cNvSpPr/>
          <p:nvPr/>
        </p:nvSpPr>
        <p:spPr>
          <a:xfrm flipH="1" rot="10800000">
            <a:off x="8486774" y="42307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7" name="Shape 137"/>
          <p:cNvSpPr/>
          <p:nvPr/>
        </p:nvSpPr>
        <p:spPr>
          <a:xfrm flipH="1" rot="10800000">
            <a:off x="8124824" y="4615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8" name="Shape 138"/>
          <p:cNvSpPr/>
          <p:nvPr/>
        </p:nvSpPr>
        <p:spPr>
          <a:xfrm flipH="1" rot="10800000">
            <a:off x="7821348" y="2935400"/>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9" name="Shape 139"/>
          <p:cNvSpPr/>
          <p:nvPr/>
        </p:nvSpPr>
        <p:spPr>
          <a:xfrm flipH="1" rot="10800000">
            <a:off x="8486775" y="351217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40" name="Shape 140"/>
          <p:cNvGrpSpPr/>
          <p:nvPr/>
        </p:nvGrpSpPr>
        <p:grpSpPr>
          <a:xfrm>
            <a:off x="1729784" y="61068"/>
            <a:ext cx="351204" cy="324661"/>
            <a:chOff x="5975075" y="2327500"/>
            <a:chExt cx="420100" cy="388350"/>
          </a:xfrm>
        </p:grpSpPr>
        <p:sp>
          <p:nvSpPr>
            <p:cNvPr id="141" name="Shape 141"/>
            <p:cNvSpPr/>
            <p:nvPr/>
          </p:nvSpPr>
          <p:spPr>
            <a:xfrm>
              <a:off x="5975075" y="2474650"/>
              <a:ext cx="98325" cy="220450"/>
            </a:xfrm>
            <a:custGeom>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2" name="Shape 142"/>
            <p:cNvSpPr/>
            <p:nvPr/>
          </p:nvSpPr>
          <p:spPr>
            <a:xfrm>
              <a:off x="6088025" y="2327500"/>
              <a:ext cx="307150" cy="388350"/>
            </a:xfrm>
            <a:custGeom>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43" name="Shape 143"/>
          <p:cNvSpPr/>
          <p:nvPr/>
        </p:nvSpPr>
        <p:spPr>
          <a:xfrm>
            <a:off x="203100" y="1270177"/>
            <a:ext cx="166061" cy="287704"/>
          </a:xfrm>
          <a:custGeom>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4" name="Shape 144"/>
          <p:cNvSpPr/>
          <p:nvPr/>
        </p:nvSpPr>
        <p:spPr>
          <a:xfrm>
            <a:off x="8772688" y="4461808"/>
            <a:ext cx="248073" cy="248058"/>
          </a:xfrm>
          <a:custGeom>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45" name="Shape 145"/>
          <p:cNvGrpSpPr/>
          <p:nvPr/>
        </p:nvGrpSpPr>
        <p:grpSpPr>
          <a:xfrm>
            <a:off x="7354067" y="3426715"/>
            <a:ext cx="455624" cy="437054"/>
            <a:chOff x="5241175" y="4959100"/>
            <a:chExt cx="539775" cy="517775"/>
          </a:xfrm>
        </p:grpSpPr>
        <p:sp>
          <p:nvSpPr>
            <p:cNvPr id="146" name="Shape 146"/>
            <p:cNvSpPr/>
            <p:nvPr/>
          </p:nvSpPr>
          <p:spPr>
            <a:xfrm>
              <a:off x="5575150" y="4959100"/>
              <a:ext cx="161225" cy="178300"/>
            </a:xfrm>
            <a:custGeom>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7" name="Shape 147"/>
            <p:cNvSpPr/>
            <p:nvPr/>
          </p:nvSpPr>
          <p:spPr>
            <a:xfrm>
              <a:off x="5330925" y="4985350"/>
              <a:ext cx="128250" cy="148400"/>
            </a:xfrm>
            <a:custGeom>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8" name="Shape 148"/>
            <p:cNvSpPr/>
            <p:nvPr/>
          </p:nvSpPr>
          <p:spPr>
            <a:xfrm>
              <a:off x="5241175" y="5241175"/>
              <a:ext cx="180125" cy="109325"/>
            </a:xfrm>
            <a:custGeom>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9" name="Shape 149"/>
            <p:cNvSpPr/>
            <p:nvPr/>
          </p:nvSpPr>
          <p:spPr>
            <a:xfrm>
              <a:off x="5461575" y="5316900"/>
              <a:ext cx="89175" cy="159975"/>
            </a:xfrm>
            <a:custGeom>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0" name="Shape 150"/>
            <p:cNvSpPr/>
            <p:nvPr/>
          </p:nvSpPr>
          <p:spPr>
            <a:xfrm>
              <a:off x="5619100" y="5194175"/>
              <a:ext cx="161850" cy="89775"/>
            </a:xfrm>
            <a:custGeom>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1" name="Shape 151"/>
            <p:cNvSpPr/>
            <p:nvPr/>
          </p:nvSpPr>
          <p:spPr>
            <a:xfrm>
              <a:off x="5420075" y="5116000"/>
              <a:ext cx="189300" cy="189925"/>
            </a:xfrm>
            <a:custGeom>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52" name="Shape 152"/>
          <p:cNvSpPr/>
          <p:nvPr/>
        </p:nvSpPr>
        <p:spPr>
          <a:xfrm>
            <a:off x="8081326" y="3153875"/>
            <a:ext cx="299952" cy="272838"/>
          </a:xfrm>
          <a:custGeom>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53" name="Shape 153"/>
          <p:cNvGrpSpPr/>
          <p:nvPr/>
        </p:nvGrpSpPr>
        <p:grpSpPr>
          <a:xfrm>
            <a:off x="904277" y="515192"/>
            <a:ext cx="382958" cy="607111"/>
            <a:chOff x="6718575" y="2318625"/>
            <a:chExt cx="256950" cy="407375"/>
          </a:xfrm>
        </p:grpSpPr>
        <p:sp>
          <p:nvSpPr>
            <p:cNvPr id="154" name="Shape 154"/>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5" name="Shape 155"/>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6" name="Shape 156"/>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7" name="Shape 157"/>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8" name="Shape 158"/>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9" name="Shape 159"/>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0" name="Shape 160"/>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1" name="Shape 161"/>
            <p:cNvSpPr/>
            <p:nvPr/>
          </p:nvSpPr>
          <p:spPr>
            <a:xfrm>
              <a:off x="6795900" y="2628550"/>
              <a:ext cx="102300" cy="25"/>
            </a:xfrm>
            <a:custGeom>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62" name="Shape 162"/>
          <p:cNvGrpSpPr/>
          <p:nvPr/>
        </p:nvGrpSpPr>
        <p:grpSpPr>
          <a:xfrm>
            <a:off x="335759" y="1840531"/>
            <a:ext cx="342882" cy="350068"/>
            <a:chOff x="3951850" y="2985350"/>
            <a:chExt cx="407950" cy="416500"/>
          </a:xfrm>
        </p:grpSpPr>
        <p:sp>
          <p:nvSpPr>
            <p:cNvPr id="163" name="Shape 163"/>
            <p:cNvSpPr/>
            <p:nvPr/>
          </p:nvSpPr>
          <p:spPr>
            <a:xfrm>
              <a:off x="3951850" y="2985350"/>
              <a:ext cx="314800" cy="314825"/>
            </a:xfrm>
            <a:custGeom>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4" name="Shape 164"/>
            <p:cNvSpPr/>
            <p:nvPr/>
          </p:nvSpPr>
          <p:spPr>
            <a:xfrm>
              <a:off x="3988375" y="3021875"/>
              <a:ext cx="241750" cy="241750"/>
            </a:xfrm>
            <a:custGeom>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5" name="Shape 165"/>
            <p:cNvSpPr/>
            <p:nvPr/>
          </p:nvSpPr>
          <p:spPr>
            <a:xfrm>
              <a:off x="4024300" y="3058425"/>
              <a:ext cx="84650" cy="84650"/>
            </a:xfrm>
            <a:custGeom>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6" name="Shape 166"/>
            <p:cNvSpPr/>
            <p:nvPr/>
          </p:nvSpPr>
          <p:spPr>
            <a:xfrm>
              <a:off x="4205750" y="3248375"/>
              <a:ext cx="154050" cy="153475"/>
            </a:xfrm>
            <a:custGeom>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type="twoColTx">
  <p:cSld name="TITLE_AND_TWO_COLUMNS">
    <p:spTree>
      <p:nvGrpSpPr>
        <p:cNvPr id="167" name="Shape 167"/>
        <p:cNvGrpSpPr/>
        <p:nvPr/>
      </p:nvGrpSpPr>
      <p:grpSpPr>
        <a:xfrm>
          <a:off x="0" y="0"/>
          <a:ext cx="0" cy="0"/>
          <a:chOff x="0" y="0"/>
          <a:chExt cx="0" cy="0"/>
        </a:xfrm>
      </p:grpSpPr>
      <p:sp>
        <p:nvSpPr>
          <p:cNvPr id="168" name="Shape 168"/>
          <p:cNvSpPr/>
          <p:nvPr/>
        </p:nvSpPr>
        <p:spPr>
          <a:xfrm flipH="1" rot="10800000">
            <a:off x="7663675" y="3684808"/>
            <a:ext cx="1034700" cy="895800"/>
          </a:xfrm>
          <a:custGeom>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69" name="Shape 169"/>
          <p:cNvSpPr/>
          <p:nvPr/>
        </p:nvSpPr>
        <p:spPr>
          <a:xfrm rot="5400000">
            <a:off x="499599" y="157100"/>
            <a:ext cx="1146000" cy="1323300"/>
          </a:xfrm>
          <a:custGeom>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70" name="Shape 170"/>
          <p:cNvSpPr txBox="1"/>
          <p:nvPr>
            <p:ph type="title"/>
          </p:nvPr>
        </p:nvSpPr>
        <p:spPr>
          <a:xfrm>
            <a:off x="1732700" y="1735600"/>
            <a:ext cx="4944300" cy="645300"/>
          </a:xfrm>
          <a:prstGeom prst="rect">
            <a:avLst/>
          </a:prstGeom>
        </p:spPr>
        <p:txBody>
          <a:bodyPr anchorCtr="0" anchor="b" bIns="91425" lIns="91425" spcFirstLastPara="1" rIns="91425" wrap="square" tIns="91425"/>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171" name="Shape 171"/>
          <p:cNvSpPr txBox="1"/>
          <p:nvPr>
            <p:ph idx="1" type="body"/>
          </p:nvPr>
        </p:nvSpPr>
        <p:spPr>
          <a:xfrm>
            <a:off x="1734000" y="2414450"/>
            <a:ext cx="2667300" cy="2663700"/>
          </a:xfrm>
          <a:prstGeom prst="rect">
            <a:avLst/>
          </a:prstGeom>
        </p:spPr>
        <p:txBody>
          <a:bodyPr anchorCtr="0" anchor="t" bIns="91425" lIns="91425" spcFirstLastPara="1" rIns="91425" wrap="square" tIns="91425"/>
          <a:lstStyle>
            <a:lvl1pPr indent="-317500" lvl="0" marL="457200">
              <a:spcBef>
                <a:spcPts val="60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2" name="Shape 172"/>
          <p:cNvSpPr txBox="1"/>
          <p:nvPr>
            <p:ph idx="2" type="body"/>
          </p:nvPr>
        </p:nvSpPr>
        <p:spPr>
          <a:xfrm>
            <a:off x="4562088" y="2414450"/>
            <a:ext cx="2667300" cy="2663700"/>
          </a:xfrm>
          <a:prstGeom prst="rect">
            <a:avLst/>
          </a:prstGeom>
        </p:spPr>
        <p:txBody>
          <a:bodyPr anchorCtr="0" anchor="t" bIns="91425" lIns="91425" spcFirstLastPara="1" rIns="91425" wrap="square" tIns="91425"/>
          <a:lstStyle>
            <a:lvl1pPr indent="-317500" lvl="0" marL="457200">
              <a:spcBef>
                <a:spcPts val="60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3" name="Shape 173"/>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4" name="Shape 174"/>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5" name="Shape 175"/>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6" name="Shape 176"/>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77" name="Shape 177"/>
          <p:cNvGrpSpPr/>
          <p:nvPr/>
        </p:nvGrpSpPr>
        <p:grpSpPr>
          <a:xfrm>
            <a:off x="1729784" y="61068"/>
            <a:ext cx="351204" cy="324661"/>
            <a:chOff x="5975075" y="2327500"/>
            <a:chExt cx="420100" cy="388350"/>
          </a:xfrm>
        </p:grpSpPr>
        <p:sp>
          <p:nvSpPr>
            <p:cNvPr id="178" name="Shape 178"/>
            <p:cNvSpPr/>
            <p:nvPr/>
          </p:nvSpPr>
          <p:spPr>
            <a:xfrm>
              <a:off x="5975075" y="2474650"/>
              <a:ext cx="98325" cy="220450"/>
            </a:xfrm>
            <a:custGeom>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9" name="Shape 179"/>
            <p:cNvSpPr/>
            <p:nvPr/>
          </p:nvSpPr>
          <p:spPr>
            <a:xfrm>
              <a:off x="6088025" y="2327500"/>
              <a:ext cx="307150" cy="388350"/>
            </a:xfrm>
            <a:custGeom>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80" name="Shape 180"/>
          <p:cNvSpPr/>
          <p:nvPr/>
        </p:nvSpPr>
        <p:spPr>
          <a:xfrm>
            <a:off x="203100" y="1270177"/>
            <a:ext cx="166061" cy="287704"/>
          </a:xfrm>
          <a:custGeom>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81" name="Shape 181"/>
          <p:cNvGrpSpPr/>
          <p:nvPr/>
        </p:nvGrpSpPr>
        <p:grpSpPr>
          <a:xfrm>
            <a:off x="904277" y="515192"/>
            <a:ext cx="382958" cy="607111"/>
            <a:chOff x="6718575" y="2318625"/>
            <a:chExt cx="256950" cy="407375"/>
          </a:xfrm>
        </p:grpSpPr>
        <p:sp>
          <p:nvSpPr>
            <p:cNvPr id="182" name="Shape 182"/>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3" name="Shape 183"/>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4" name="Shape 184"/>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5" name="Shape 185"/>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6" name="Shape 186"/>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7" name="Shape 187"/>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8" name="Shape 188"/>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9" name="Shape 189"/>
            <p:cNvSpPr/>
            <p:nvPr/>
          </p:nvSpPr>
          <p:spPr>
            <a:xfrm>
              <a:off x="6795900" y="2628550"/>
              <a:ext cx="102300" cy="25"/>
            </a:xfrm>
            <a:custGeom>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90" name="Shape 190"/>
          <p:cNvGrpSpPr/>
          <p:nvPr/>
        </p:nvGrpSpPr>
        <p:grpSpPr>
          <a:xfrm>
            <a:off x="335759" y="1840531"/>
            <a:ext cx="342882" cy="350068"/>
            <a:chOff x="3951850" y="2985350"/>
            <a:chExt cx="407950" cy="416500"/>
          </a:xfrm>
        </p:grpSpPr>
        <p:sp>
          <p:nvSpPr>
            <p:cNvPr id="191" name="Shape 191"/>
            <p:cNvSpPr/>
            <p:nvPr/>
          </p:nvSpPr>
          <p:spPr>
            <a:xfrm>
              <a:off x="3951850" y="2985350"/>
              <a:ext cx="314800" cy="314825"/>
            </a:xfrm>
            <a:custGeom>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2" name="Shape 192"/>
            <p:cNvSpPr/>
            <p:nvPr/>
          </p:nvSpPr>
          <p:spPr>
            <a:xfrm>
              <a:off x="3988375" y="3021875"/>
              <a:ext cx="241750" cy="241750"/>
            </a:xfrm>
            <a:custGeom>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3" name="Shape 193"/>
            <p:cNvSpPr/>
            <p:nvPr/>
          </p:nvSpPr>
          <p:spPr>
            <a:xfrm>
              <a:off x="4024300" y="3058425"/>
              <a:ext cx="84650" cy="84650"/>
            </a:xfrm>
            <a:custGeom>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4" name="Shape 194"/>
            <p:cNvSpPr/>
            <p:nvPr/>
          </p:nvSpPr>
          <p:spPr>
            <a:xfrm>
              <a:off x="4205750" y="3248375"/>
              <a:ext cx="154050" cy="153475"/>
            </a:xfrm>
            <a:custGeom>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95" name="Shape 195"/>
          <p:cNvSpPr/>
          <p:nvPr/>
        </p:nvSpPr>
        <p:spPr>
          <a:xfrm flipH="1" rot="10800000">
            <a:off x="8486774" y="42307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6" name="Shape 196"/>
          <p:cNvSpPr/>
          <p:nvPr/>
        </p:nvSpPr>
        <p:spPr>
          <a:xfrm flipH="1" rot="10800000">
            <a:off x="8124824" y="4615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7" name="Shape 197"/>
          <p:cNvSpPr/>
          <p:nvPr/>
        </p:nvSpPr>
        <p:spPr>
          <a:xfrm flipH="1" rot="10800000">
            <a:off x="7821348" y="2935400"/>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8" name="Shape 198"/>
          <p:cNvSpPr/>
          <p:nvPr/>
        </p:nvSpPr>
        <p:spPr>
          <a:xfrm flipH="1" rot="10800000">
            <a:off x="8486775" y="351217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9" name="Shape 199"/>
          <p:cNvSpPr/>
          <p:nvPr/>
        </p:nvSpPr>
        <p:spPr>
          <a:xfrm>
            <a:off x="8772688" y="4461808"/>
            <a:ext cx="248073" cy="248058"/>
          </a:xfrm>
          <a:custGeom>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00" name="Shape 200"/>
          <p:cNvGrpSpPr/>
          <p:nvPr/>
        </p:nvGrpSpPr>
        <p:grpSpPr>
          <a:xfrm>
            <a:off x="7354067" y="3426715"/>
            <a:ext cx="455624" cy="437054"/>
            <a:chOff x="5241175" y="4959100"/>
            <a:chExt cx="539775" cy="517775"/>
          </a:xfrm>
        </p:grpSpPr>
        <p:sp>
          <p:nvSpPr>
            <p:cNvPr id="201" name="Shape 201"/>
            <p:cNvSpPr/>
            <p:nvPr/>
          </p:nvSpPr>
          <p:spPr>
            <a:xfrm>
              <a:off x="5575150" y="4959100"/>
              <a:ext cx="161225" cy="178300"/>
            </a:xfrm>
            <a:custGeom>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2" name="Shape 202"/>
            <p:cNvSpPr/>
            <p:nvPr/>
          </p:nvSpPr>
          <p:spPr>
            <a:xfrm>
              <a:off x="5330925" y="4985350"/>
              <a:ext cx="128250" cy="148400"/>
            </a:xfrm>
            <a:custGeom>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3" name="Shape 203"/>
            <p:cNvSpPr/>
            <p:nvPr/>
          </p:nvSpPr>
          <p:spPr>
            <a:xfrm>
              <a:off x="5241175" y="5241175"/>
              <a:ext cx="180125" cy="109325"/>
            </a:xfrm>
            <a:custGeom>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4" name="Shape 204"/>
            <p:cNvSpPr/>
            <p:nvPr/>
          </p:nvSpPr>
          <p:spPr>
            <a:xfrm>
              <a:off x="5461575" y="5316900"/>
              <a:ext cx="89175" cy="159975"/>
            </a:xfrm>
            <a:custGeom>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5" name="Shape 205"/>
            <p:cNvSpPr/>
            <p:nvPr/>
          </p:nvSpPr>
          <p:spPr>
            <a:xfrm>
              <a:off x="5619100" y="5194175"/>
              <a:ext cx="161850" cy="89775"/>
            </a:xfrm>
            <a:custGeom>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6" name="Shape 206"/>
            <p:cNvSpPr/>
            <p:nvPr/>
          </p:nvSpPr>
          <p:spPr>
            <a:xfrm>
              <a:off x="5420075" y="5116000"/>
              <a:ext cx="189300" cy="189925"/>
            </a:xfrm>
            <a:custGeom>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07" name="Shape 207"/>
          <p:cNvSpPr/>
          <p:nvPr/>
        </p:nvSpPr>
        <p:spPr>
          <a:xfrm>
            <a:off x="8081326" y="3153875"/>
            <a:ext cx="299952" cy="272838"/>
          </a:xfrm>
          <a:custGeom>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spTree>
      <p:nvGrpSpPr>
        <p:cNvPr id="208" name="Shape 208"/>
        <p:cNvGrpSpPr/>
        <p:nvPr/>
      </p:nvGrpSpPr>
      <p:grpSpPr>
        <a:xfrm>
          <a:off x="0" y="0"/>
          <a:ext cx="0" cy="0"/>
          <a:chOff x="0" y="0"/>
          <a:chExt cx="0" cy="0"/>
        </a:xfrm>
      </p:grpSpPr>
      <p:sp>
        <p:nvSpPr>
          <p:cNvPr id="209" name="Shape 209"/>
          <p:cNvSpPr/>
          <p:nvPr/>
        </p:nvSpPr>
        <p:spPr>
          <a:xfrm rot="5400000">
            <a:off x="499599" y="157100"/>
            <a:ext cx="1146000" cy="1323300"/>
          </a:xfrm>
          <a:custGeom>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10" name="Shape 210"/>
          <p:cNvSpPr txBox="1"/>
          <p:nvPr>
            <p:ph type="title"/>
          </p:nvPr>
        </p:nvSpPr>
        <p:spPr>
          <a:xfrm>
            <a:off x="1732700" y="1735600"/>
            <a:ext cx="4944300" cy="645300"/>
          </a:xfrm>
          <a:prstGeom prst="rect">
            <a:avLst/>
          </a:prstGeom>
        </p:spPr>
        <p:txBody>
          <a:bodyPr anchorCtr="0" anchor="b" bIns="91425" lIns="91425" spcFirstLastPara="1" rIns="91425" wrap="square" tIns="91425"/>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211" name="Shape 211"/>
          <p:cNvSpPr txBox="1"/>
          <p:nvPr>
            <p:ph idx="1" type="body"/>
          </p:nvPr>
        </p:nvSpPr>
        <p:spPr>
          <a:xfrm>
            <a:off x="1732700" y="2380900"/>
            <a:ext cx="2176800" cy="2544900"/>
          </a:xfrm>
          <a:prstGeom prst="rect">
            <a:avLst/>
          </a:prstGeom>
        </p:spPr>
        <p:txBody>
          <a:bodyPr anchorCtr="0" anchor="t" bIns="91425" lIns="91425" spcFirstLastPara="1" rIns="91425" wrap="square" tIns="91425"/>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12" name="Shape 212"/>
          <p:cNvSpPr txBox="1"/>
          <p:nvPr>
            <p:ph idx="2" type="body"/>
          </p:nvPr>
        </p:nvSpPr>
        <p:spPr>
          <a:xfrm>
            <a:off x="4020972" y="2380900"/>
            <a:ext cx="2176800" cy="2544900"/>
          </a:xfrm>
          <a:prstGeom prst="rect">
            <a:avLst/>
          </a:prstGeom>
        </p:spPr>
        <p:txBody>
          <a:bodyPr anchorCtr="0" anchor="t" bIns="91425" lIns="91425" spcFirstLastPara="1" rIns="91425" wrap="square" tIns="91425"/>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13" name="Shape 213"/>
          <p:cNvSpPr txBox="1"/>
          <p:nvPr>
            <p:ph idx="3" type="body"/>
          </p:nvPr>
        </p:nvSpPr>
        <p:spPr>
          <a:xfrm>
            <a:off x="6309245" y="2380900"/>
            <a:ext cx="2176800" cy="2544900"/>
          </a:xfrm>
          <a:prstGeom prst="rect">
            <a:avLst/>
          </a:prstGeom>
        </p:spPr>
        <p:txBody>
          <a:bodyPr anchorCtr="0" anchor="t" bIns="91425" lIns="91425" spcFirstLastPara="1" rIns="91425" wrap="square" tIns="91425"/>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14" name="Shape 214"/>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5" name="Shape 215"/>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6" name="Shape 216"/>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7" name="Shape 217"/>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18" name="Shape 218"/>
          <p:cNvGrpSpPr/>
          <p:nvPr/>
        </p:nvGrpSpPr>
        <p:grpSpPr>
          <a:xfrm>
            <a:off x="1729784" y="61068"/>
            <a:ext cx="351204" cy="324661"/>
            <a:chOff x="5975075" y="2327500"/>
            <a:chExt cx="420100" cy="388350"/>
          </a:xfrm>
        </p:grpSpPr>
        <p:sp>
          <p:nvSpPr>
            <p:cNvPr id="219" name="Shape 219"/>
            <p:cNvSpPr/>
            <p:nvPr/>
          </p:nvSpPr>
          <p:spPr>
            <a:xfrm>
              <a:off x="5975075" y="2474650"/>
              <a:ext cx="98325" cy="220450"/>
            </a:xfrm>
            <a:custGeom>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0" name="Shape 220"/>
            <p:cNvSpPr/>
            <p:nvPr/>
          </p:nvSpPr>
          <p:spPr>
            <a:xfrm>
              <a:off x="6088025" y="2327500"/>
              <a:ext cx="307150" cy="388350"/>
            </a:xfrm>
            <a:custGeom>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21" name="Shape 221"/>
          <p:cNvSpPr/>
          <p:nvPr/>
        </p:nvSpPr>
        <p:spPr>
          <a:xfrm>
            <a:off x="203100" y="1270177"/>
            <a:ext cx="166061" cy="287704"/>
          </a:xfrm>
          <a:custGeom>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22" name="Shape 222"/>
          <p:cNvGrpSpPr/>
          <p:nvPr/>
        </p:nvGrpSpPr>
        <p:grpSpPr>
          <a:xfrm>
            <a:off x="904277" y="515192"/>
            <a:ext cx="382958" cy="607111"/>
            <a:chOff x="6718575" y="2318625"/>
            <a:chExt cx="256950" cy="407375"/>
          </a:xfrm>
        </p:grpSpPr>
        <p:sp>
          <p:nvSpPr>
            <p:cNvPr id="223" name="Shape 223"/>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4" name="Shape 224"/>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5" name="Shape 225"/>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6" name="Shape 226"/>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7" name="Shape 227"/>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8" name="Shape 228"/>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9" name="Shape 229"/>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0" name="Shape 230"/>
            <p:cNvSpPr/>
            <p:nvPr/>
          </p:nvSpPr>
          <p:spPr>
            <a:xfrm>
              <a:off x="6795900" y="2628550"/>
              <a:ext cx="102300" cy="25"/>
            </a:xfrm>
            <a:custGeom>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31" name="Shape 231"/>
          <p:cNvGrpSpPr/>
          <p:nvPr/>
        </p:nvGrpSpPr>
        <p:grpSpPr>
          <a:xfrm>
            <a:off x="335759" y="1840531"/>
            <a:ext cx="342882" cy="350068"/>
            <a:chOff x="3951850" y="2985350"/>
            <a:chExt cx="407950" cy="416500"/>
          </a:xfrm>
        </p:grpSpPr>
        <p:sp>
          <p:nvSpPr>
            <p:cNvPr id="232" name="Shape 232"/>
            <p:cNvSpPr/>
            <p:nvPr/>
          </p:nvSpPr>
          <p:spPr>
            <a:xfrm>
              <a:off x="3951850" y="2985350"/>
              <a:ext cx="314800" cy="314825"/>
            </a:xfrm>
            <a:custGeom>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3" name="Shape 233"/>
            <p:cNvSpPr/>
            <p:nvPr/>
          </p:nvSpPr>
          <p:spPr>
            <a:xfrm>
              <a:off x="3988375" y="3021875"/>
              <a:ext cx="241750" cy="241750"/>
            </a:xfrm>
            <a:custGeom>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4" name="Shape 234"/>
            <p:cNvSpPr/>
            <p:nvPr/>
          </p:nvSpPr>
          <p:spPr>
            <a:xfrm>
              <a:off x="4024300" y="3058425"/>
              <a:ext cx="84650" cy="84650"/>
            </a:xfrm>
            <a:custGeom>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5" name="Shape 235"/>
            <p:cNvSpPr/>
            <p:nvPr/>
          </p:nvSpPr>
          <p:spPr>
            <a:xfrm>
              <a:off x="4205750" y="3248375"/>
              <a:ext cx="154050" cy="153475"/>
            </a:xfrm>
            <a:custGeom>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36" name="Shape 236"/>
        <p:cNvGrpSpPr/>
        <p:nvPr/>
      </p:nvGrpSpPr>
      <p:grpSpPr>
        <a:xfrm>
          <a:off x="0" y="0"/>
          <a:ext cx="0" cy="0"/>
          <a:chOff x="0" y="0"/>
          <a:chExt cx="0" cy="0"/>
        </a:xfrm>
      </p:grpSpPr>
      <p:sp>
        <p:nvSpPr>
          <p:cNvPr id="237" name="Shape 237"/>
          <p:cNvSpPr/>
          <p:nvPr/>
        </p:nvSpPr>
        <p:spPr>
          <a:xfrm flipH="1" rot="10800000">
            <a:off x="7663675" y="3684808"/>
            <a:ext cx="1034700" cy="895800"/>
          </a:xfrm>
          <a:custGeom>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38" name="Shape 238"/>
          <p:cNvSpPr/>
          <p:nvPr/>
        </p:nvSpPr>
        <p:spPr>
          <a:xfrm rot="5400000">
            <a:off x="499599" y="157100"/>
            <a:ext cx="1146000" cy="1323300"/>
          </a:xfrm>
          <a:custGeom>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39" name="Shape 239"/>
          <p:cNvSpPr txBox="1"/>
          <p:nvPr>
            <p:ph type="title"/>
          </p:nvPr>
        </p:nvSpPr>
        <p:spPr>
          <a:xfrm>
            <a:off x="1732700" y="821200"/>
            <a:ext cx="4944300" cy="645300"/>
          </a:xfrm>
          <a:prstGeom prst="rect">
            <a:avLst/>
          </a:prstGeom>
        </p:spPr>
        <p:txBody>
          <a:bodyPr anchorCtr="0" anchor="t" bIns="91425" lIns="91425" spcFirstLastPara="1" rIns="91425" wrap="square" tIns="91425"/>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240" name="Shape 240"/>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1" name="Shape 241"/>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2" name="Shape 242"/>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3" name="Shape 243"/>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44" name="Shape 244"/>
          <p:cNvGrpSpPr/>
          <p:nvPr/>
        </p:nvGrpSpPr>
        <p:grpSpPr>
          <a:xfrm>
            <a:off x="1729784" y="61068"/>
            <a:ext cx="351204" cy="324661"/>
            <a:chOff x="5975075" y="2327500"/>
            <a:chExt cx="420100" cy="388350"/>
          </a:xfrm>
        </p:grpSpPr>
        <p:sp>
          <p:nvSpPr>
            <p:cNvPr id="245" name="Shape 245"/>
            <p:cNvSpPr/>
            <p:nvPr/>
          </p:nvSpPr>
          <p:spPr>
            <a:xfrm>
              <a:off x="5975075" y="2474650"/>
              <a:ext cx="98325" cy="220450"/>
            </a:xfrm>
            <a:custGeom>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6" name="Shape 246"/>
            <p:cNvSpPr/>
            <p:nvPr/>
          </p:nvSpPr>
          <p:spPr>
            <a:xfrm>
              <a:off x="6088025" y="2327500"/>
              <a:ext cx="307150" cy="388350"/>
            </a:xfrm>
            <a:custGeom>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47" name="Shape 247"/>
          <p:cNvSpPr/>
          <p:nvPr/>
        </p:nvSpPr>
        <p:spPr>
          <a:xfrm>
            <a:off x="203100" y="1270177"/>
            <a:ext cx="166061" cy="287704"/>
          </a:xfrm>
          <a:custGeom>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48" name="Shape 248"/>
          <p:cNvGrpSpPr/>
          <p:nvPr/>
        </p:nvGrpSpPr>
        <p:grpSpPr>
          <a:xfrm>
            <a:off x="904277" y="515192"/>
            <a:ext cx="382958" cy="607111"/>
            <a:chOff x="6718575" y="2318625"/>
            <a:chExt cx="256950" cy="407375"/>
          </a:xfrm>
        </p:grpSpPr>
        <p:sp>
          <p:nvSpPr>
            <p:cNvPr id="249" name="Shape 249"/>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0" name="Shape 250"/>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1" name="Shape 251"/>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2" name="Shape 252"/>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3" name="Shape 253"/>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4" name="Shape 254"/>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5" name="Shape 255"/>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6" name="Shape 256"/>
            <p:cNvSpPr/>
            <p:nvPr/>
          </p:nvSpPr>
          <p:spPr>
            <a:xfrm>
              <a:off x="6795900" y="2628550"/>
              <a:ext cx="102300" cy="25"/>
            </a:xfrm>
            <a:custGeom>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57" name="Shape 257"/>
          <p:cNvGrpSpPr/>
          <p:nvPr/>
        </p:nvGrpSpPr>
        <p:grpSpPr>
          <a:xfrm>
            <a:off x="335759" y="1840531"/>
            <a:ext cx="342882" cy="350068"/>
            <a:chOff x="3951850" y="2985350"/>
            <a:chExt cx="407950" cy="416500"/>
          </a:xfrm>
        </p:grpSpPr>
        <p:sp>
          <p:nvSpPr>
            <p:cNvPr id="258" name="Shape 258"/>
            <p:cNvSpPr/>
            <p:nvPr/>
          </p:nvSpPr>
          <p:spPr>
            <a:xfrm>
              <a:off x="3951850" y="2985350"/>
              <a:ext cx="314800" cy="314825"/>
            </a:xfrm>
            <a:custGeom>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9" name="Shape 259"/>
            <p:cNvSpPr/>
            <p:nvPr/>
          </p:nvSpPr>
          <p:spPr>
            <a:xfrm>
              <a:off x="3988375" y="3021875"/>
              <a:ext cx="241750" cy="241750"/>
            </a:xfrm>
            <a:custGeom>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0" name="Shape 260"/>
            <p:cNvSpPr/>
            <p:nvPr/>
          </p:nvSpPr>
          <p:spPr>
            <a:xfrm>
              <a:off x="4024300" y="3058425"/>
              <a:ext cx="84650" cy="84650"/>
            </a:xfrm>
            <a:custGeom>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1" name="Shape 261"/>
            <p:cNvSpPr/>
            <p:nvPr/>
          </p:nvSpPr>
          <p:spPr>
            <a:xfrm>
              <a:off x="4205750" y="3248375"/>
              <a:ext cx="154050" cy="153475"/>
            </a:xfrm>
            <a:custGeom>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62" name="Shape 262"/>
          <p:cNvSpPr/>
          <p:nvPr/>
        </p:nvSpPr>
        <p:spPr>
          <a:xfrm flipH="1" rot="10800000">
            <a:off x="8486774" y="42307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3" name="Shape 263"/>
          <p:cNvSpPr/>
          <p:nvPr/>
        </p:nvSpPr>
        <p:spPr>
          <a:xfrm flipH="1" rot="10800000">
            <a:off x="8124824" y="4615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4" name="Shape 264"/>
          <p:cNvSpPr/>
          <p:nvPr/>
        </p:nvSpPr>
        <p:spPr>
          <a:xfrm flipH="1" rot="10800000">
            <a:off x="7821348" y="2935400"/>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5" name="Shape 265"/>
          <p:cNvSpPr/>
          <p:nvPr/>
        </p:nvSpPr>
        <p:spPr>
          <a:xfrm flipH="1" rot="10800000">
            <a:off x="8486775" y="351217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6" name="Shape 266"/>
          <p:cNvSpPr/>
          <p:nvPr/>
        </p:nvSpPr>
        <p:spPr>
          <a:xfrm>
            <a:off x="8772688" y="4461808"/>
            <a:ext cx="248073" cy="248058"/>
          </a:xfrm>
          <a:custGeom>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67" name="Shape 267"/>
          <p:cNvGrpSpPr/>
          <p:nvPr/>
        </p:nvGrpSpPr>
        <p:grpSpPr>
          <a:xfrm>
            <a:off x="7354067" y="3426715"/>
            <a:ext cx="455624" cy="437054"/>
            <a:chOff x="5241175" y="4959100"/>
            <a:chExt cx="539775" cy="517775"/>
          </a:xfrm>
        </p:grpSpPr>
        <p:sp>
          <p:nvSpPr>
            <p:cNvPr id="268" name="Shape 268"/>
            <p:cNvSpPr/>
            <p:nvPr/>
          </p:nvSpPr>
          <p:spPr>
            <a:xfrm>
              <a:off x="5575150" y="4959100"/>
              <a:ext cx="161225" cy="178300"/>
            </a:xfrm>
            <a:custGeom>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9" name="Shape 269"/>
            <p:cNvSpPr/>
            <p:nvPr/>
          </p:nvSpPr>
          <p:spPr>
            <a:xfrm>
              <a:off x="5330925" y="4985350"/>
              <a:ext cx="128250" cy="148400"/>
            </a:xfrm>
            <a:custGeom>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0" name="Shape 270"/>
            <p:cNvSpPr/>
            <p:nvPr/>
          </p:nvSpPr>
          <p:spPr>
            <a:xfrm>
              <a:off x="5241175" y="5241175"/>
              <a:ext cx="180125" cy="109325"/>
            </a:xfrm>
            <a:custGeom>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1" name="Shape 271"/>
            <p:cNvSpPr/>
            <p:nvPr/>
          </p:nvSpPr>
          <p:spPr>
            <a:xfrm>
              <a:off x="5461575" y="5316900"/>
              <a:ext cx="89175" cy="159975"/>
            </a:xfrm>
            <a:custGeom>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2" name="Shape 272"/>
            <p:cNvSpPr/>
            <p:nvPr/>
          </p:nvSpPr>
          <p:spPr>
            <a:xfrm>
              <a:off x="5619100" y="5194175"/>
              <a:ext cx="161850" cy="89775"/>
            </a:xfrm>
            <a:custGeom>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3" name="Shape 273"/>
            <p:cNvSpPr/>
            <p:nvPr/>
          </p:nvSpPr>
          <p:spPr>
            <a:xfrm>
              <a:off x="5420075" y="5116000"/>
              <a:ext cx="189300" cy="189925"/>
            </a:xfrm>
            <a:custGeom>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74" name="Shape 274"/>
          <p:cNvSpPr/>
          <p:nvPr/>
        </p:nvSpPr>
        <p:spPr>
          <a:xfrm>
            <a:off x="8081326" y="3153875"/>
            <a:ext cx="299952" cy="272838"/>
          </a:xfrm>
          <a:custGeom>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275" name="Shape 275"/>
        <p:cNvGrpSpPr/>
        <p:nvPr/>
      </p:nvGrpSpPr>
      <p:grpSpPr>
        <a:xfrm>
          <a:off x="0" y="0"/>
          <a:ext cx="0" cy="0"/>
          <a:chOff x="0" y="0"/>
          <a:chExt cx="0" cy="0"/>
        </a:xfrm>
      </p:grpSpPr>
      <p:sp>
        <p:nvSpPr>
          <p:cNvPr id="276" name="Shape 276"/>
          <p:cNvSpPr/>
          <p:nvPr/>
        </p:nvSpPr>
        <p:spPr>
          <a:xfrm flipH="1" rot="10800000">
            <a:off x="7663675" y="3684808"/>
            <a:ext cx="1034700" cy="895800"/>
          </a:xfrm>
          <a:custGeom>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77" name="Shape 277"/>
          <p:cNvSpPr/>
          <p:nvPr/>
        </p:nvSpPr>
        <p:spPr>
          <a:xfrm rot="5400000">
            <a:off x="499599" y="157100"/>
            <a:ext cx="1146000" cy="1323300"/>
          </a:xfrm>
          <a:custGeom>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78" name="Shape 278"/>
          <p:cNvSpPr txBox="1"/>
          <p:nvPr>
            <p:ph idx="1" type="body"/>
          </p:nvPr>
        </p:nvSpPr>
        <p:spPr>
          <a:xfrm>
            <a:off x="457200" y="4406309"/>
            <a:ext cx="8229600" cy="519600"/>
          </a:xfrm>
          <a:prstGeom prst="rect">
            <a:avLst/>
          </a:prstGeom>
        </p:spPr>
        <p:txBody>
          <a:bodyPr anchorCtr="0" anchor="t" bIns="91425" lIns="91425" spcFirstLastPara="1" rIns="91425" wrap="square" tIns="91425"/>
          <a:lstStyle>
            <a:lvl1pPr indent="-228600" lvl="0" marL="457200" algn="ctr">
              <a:spcBef>
                <a:spcPts val="360"/>
              </a:spcBef>
              <a:spcAft>
                <a:spcPts val="0"/>
              </a:spcAft>
              <a:buSzPts val="1400"/>
              <a:buNone/>
              <a:defRPr/>
            </a:lvl1pPr>
          </a:lstStyle>
          <a:p/>
        </p:txBody>
      </p:sp>
      <p:sp>
        <p:nvSpPr>
          <p:cNvPr id="279" name="Shape 279"/>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0" name="Shape 280"/>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1" name="Shape 281"/>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2" name="Shape 282"/>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83" name="Shape 283"/>
          <p:cNvGrpSpPr/>
          <p:nvPr/>
        </p:nvGrpSpPr>
        <p:grpSpPr>
          <a:xfrm>
            <a:off x="1729784" y="61068"/>
            <a:ext cx="351204" cy="324661"/>
            <a:chOff x="5975075" y="2327500"/>
            <a:chExt cx="420100" cy="388350"/>
          </a:xfrm>
        </p:grpSpPr>
        <p:sp>
          <p:nvSpPr>
            <p:cNvPr id="284" name="Shape 284"/>
            <p:cNvSpPr/>
            <p:nvPr/>
          </p:nvSpPr>
          <p:spPr>
            <a:xfrm>
              <a:off x="5975075" y="2474650"/>
              <a:ext cx="98325" cy="220450"/>
            </a:xfrm>
            <a:custGeom>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5" name="Shape 285"/>
            <p:cNvSpPr/>
            <p:nvPr/>
          </p:nvSpPr>
          <p:spPr>
            <a:xfrm>
              <a:off x="6088025" y="2327500"/>
              <a:ext cx="307150" cy="388350"/>
            </a:xfrm>
            <a:custGeom>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86" name="Shape 286"/>
          <p:cNvSpPr/>
          <p:nvPr/>
        </p:nvSpPr>
        <p:spPr>
          <a:xfrm>
            <a:off x="203100" y="1270177"/>
            <a:ext cx="166061" cy="287704"/>
          </a:xfrm>
          <a:custGeom>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87" name="Shape 287"/>
          <p:cNvGrpSpPr/>
          <p:nvPr/>
        </p:nvGrpSpPr>
        <p:grpSpPr>
          <a:xfrm>
            <a:off x="904277" y="515192"/>
            <a:ext cx="382958" cy="607111"/>
            <a:chOff x="6718575" y="2318625"/>
            <a:chExt cx="256950" cy="407375"/>
          </a:xfrm>
        </p:grpSpPr>
        <p:sp>
          <p:nvSpPr>
            <p:cNvPr id="288" name="Shape 288"/>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9" name="Shape 289"/>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0" name="Shape 290"/>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1" name="Shape 291"/>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2" name="Shape 292"/>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3" name="Shape 293"/>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4" name="Shape 294"/>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5" name="Shape 295"/>
            <p:cNvSpPr/>
            <p:nvPr/>
          </p:nvSpPr>
          <p:spPr>
            <a:xfrm>
              <a:off x="6795900" y="2628550"/>
              <a:ext cx="102300" cy="25"/>
            </a:xfrm>
            <a:custGeom>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96" name="Shape 296"/>
          <p:cNvGrpSpPr/>
          <p:nvPr/>
        </p:nvGrpSpPr>
        <p:grpSpPr>
          <a:xfrm>
            <a:off x="335759" y="1840531"/>
            <a:ext cx="342882" cy="350068"/>
            <a:chOff x="3951850" y="2985350"/>
            <a:chExt cx="407950" cy="416500"/>
          </a:xfrm>
        </p:grpSpPr>
        <p:sp>
          <p:nvSpPr>
            <p:cNvPr id="297" name="Shape 297"/>
            <p:cNvSpPr/>
            <p:nvPr/>
          </p:nvSpPr>
          <p:spPr>
            <a:xfrm>
              <a:off x="3951850" y="2985350"/>
              <a:ext cx="314800" cy="314825"/>
            </a:xfrm>
            <a:custGeom>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8" name="Shape 298"/>
            <p:cNvSpPr/>
            <p:nvPr/>
          </p:nvSpPr>
          <p:spPr>
            <a:xfrm>
              <a:off x="3988375" y="3021875"/>
              <a:ext cx="241750" cy="241750"/>
            </a:xfrm>
            <a:custGeom>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9" name="Shape 299"/>
            <p:cNvSpPr/>
            <p:nvPr/>
          </p:nvSpPr>
          <p:spPr>
            <a:xfrm>
              <a:off x="4024300" y="3058425"/>
              <a:ext cx="84650" cy="84650"/>
            </a:xfrm>
            <a:custGeom>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0" name="Shape 300"/>
            <p:cNvSpPr/>
            <p:nvPr/>
          </p:nvSpPr>
          <p:spPr>
            <a:xfrm>
              <a:off x="4205750" y="3248375"/>
              <a:ext cx="154050" cy="153475"/>
            </a:xfrm>
            <a:custGeom>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01" name="Shape 301"/>
          <p:cNvSpPr/>
          <p:nvPr/>
        </p:nvSpPr>
        <p:spPr>
          <a:xfrm flipH="1" rot="10800000">
            <a:off x="8486774" y="42307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2" name="Shape 302"/>
          <p:cNvSpPr/>
          <p:nvPr/>
        </p:nvSpPr>
        <p:spPr>
          <a:xfrm flipH="1" rot="10800000">
            <a:off x="8124824" y="4615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3" name="Shape 303"/>
          <p:cNvSpPr/>
          <p:nvPr/>
        </p:nvSpPr>
        <p:spPr>
          <a:xfrm flipH="1" rot="10800000">
            <a:off x="7821348" y="2935400"/>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4" name="Shape 304"/>
          <p:cNvSpPr/>
          <p:nvPr/>
        </p:nvSpPr>
        <p:spPr>
          <a:xfrm flipH="1" rot="10800000">
            <a:off x="8486775" y="351217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5" name="Shape 305"/>
          <p:cNvSpPr/>
          <p:nvPr/>
        </p:nvSpPr>
        <p:spPr>
          <a:xfrm>
            <a:off x="8772688" y="4461808"/>
            <a:ext cx="248073" cy="248058"/>
          </a:xfrm>
          <a:custGeom>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306" name="Shape 306"/>
          <p:cNvGrpSpPr/>
          <p:nvPr/>
        </p:nvGrpSpPr>
        <p:grpSpPr>
          <a:xfrm>
            <a:off x="7354067" y="3426715"/>
            <a:ext cx="455624" cy="437054"/>
            <a:chOff x="5241175" y="4959100"/>
            <a:chExt cx="539775" cy="517775"/>
          </a:xfrm>
        </p:grpSpPr>
        <p:sp>
          <p:nvSpPr>
            <p:cNvPr id="307" name="Shape 307"/>
            <p:cNvSpPr/>
            <p:nvPr/>
          </p:nvSpPr>
          <p:spPr>
            <a:xfrm>
              <a:off x="5575150" y="4959100"/>
              <a:ext cx="161225" cy="178300"/>
            </a:xfrm>
            <a:custGeom>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8" name="Shape 308"/>
            <p:cNvSpPr/>
            <p:nvPr/>
          </p:nvSpPr>
          <p:spPr>
            <a:xfrm>
              <a:off x="5330925" y="4985350"/>
              <a:ext cx="128250" cy="148400"/>
            </a:xfrm>
            <a:custGeom>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9" name="Shape 309"/>
            <p:cNvSpPr/>
            <p:nvPr/>
          </p:nvSpPr>
          <p:spPr>
            <a:xfrm>
              <a:off x="5241175" y="5241175"/>
              <a:ext cx="180125" cy="109325"/>
            </a:xfrm>
            <a:custGeom>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0" name="Shape 310"/>
            <p:cNvSpPr/>
            <p:nvPr/>
          </p:nvSpPr>
          <p:spPr>
            <a:xfrm>
              <a:off x="5461575" y="5316900"/>
              <a:ext cx="89175" cy="159975"/>
            </a:xfrm>
            <a:custGeom>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1" name="Shape 311"/>
            <p:cNvSpPr/>
            <p:nvPr/>
          </p:nvSpPr>
          <p:spPr>
            <a:xfrm>
              <a:off x="5619100" y="5194175"/>
              <a:ext cx="161850" cy="89775"/>
            </a:xfrm>
            <a:custGeom>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2" name="Shape 312"/>
            <p:cNvSpPr/>
            <p:nvPr/>
          </p:nvSpPr>
          <p:spPr>
            <a:xfrm>
              <a:off x="5420075" y="5116000"/>
              <a:ext cx="189300" cy="189925"/>
            </a:xfrm>
            <a:custGeom>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13" name="Shape 313"/>
          <p:cNvSpPr/>
          <p:nvPr/>
        </p:nvSpPr>
        <p:spPr>
          <a:xfrm>
            <a:off x="8081326" y="3153875"/>
            <a:ext cx="299952" cy="272838"/>
          </a:xfrm>
          <a:custGeom>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314" name="Shape 314"/>
        <p:cNvGrpSpPr/>
        <p:nvPr/>
      </p:nvGrpSpPr>
      <p:grpSpPr>
        <a:xfrm>
          <a:off x="0" y="0"/>
          <a:ext cx="0" cy="0"/>
          <a:chOff x="0" y="0"/>
          <a:chExt cx="0" cy="0"/>
        </a:xfrm>
      </p:grpSpPr>
      <p:sp>
        <p:nvSpPr>
          <p:cNvPr id="315" name="Shape 315"/>
          <p:cNvSpPr/>
          <p:nvPr/>
        </p:nvSpPr>
        <p:spPr>
          <a:xfrm flipH="1" rot="10800000">
            <a:off x="8218352" y="4121459"/>
            <a:ext cx="685200" cy="593400"/>
          </a:xfrm>
          <a:custGeom>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16" name="Shape 316"/>
          <p:cNvSpPr/>
          <p:nvPr/>
        </p:nvSpPr>
        <p:spPr>
          <a:xfrm rot="5400000">
            <a:off x="388487" y="105212"/>
            <a:ext cx="944100" cy="1090200"/>
          </a:xfrm>
          <a:custGeom>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17" name="Shape 317"/>
          <p:cNvSpPr/>
          <p:nvPr/>
        </p:nvSpPr>
        <p:spPr>
          <a:xfrm flipH="1" rot="10800000">
            <a:off x="-123825" y="847792"/>
            <a:ext cx="674400" cy="5844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8" name="Shape 318"/>
          <p:cNvSpPr/>
          <p:nvPr/>
        </p:nvSpPr>
        <p:spPr>
          <a:xfrm flipH="1" rot="10800000">
            <a:off x="503116" y="1161450"/>
            <a:ext cx="352800" cy="3054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9" name="Shape 319"/>
          <p:cNvSpPr/>
          <p:nvPr/>
        </p:nvSpPr>
        <p:spPr>
          <a:xfrm flipH="1" rot="10800000">
            <a:off x="1208424" y="-131812"/>
            <a:ext cx="674400" cy="5844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0" name="Shape 320"/>
          <p:cNvSpPr/>
          <p:nvPr/>
        </p:nvSpPr>
        <p:spPr>
          <a:xfrm flipH="1" rot="10800000">
            <a:off x="247753" y="49693"/>
            <a:ext cx="295200" cy="2556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1" name="Shape 321"/>
          <p:cNvSpPr/>
          <p:nvPr/>
        </p:nvSpPr>
        <p:spPr>
          <a:xfrm flipH="1" rot="10800000">
            <a:off x="8763568" y="4485979"/>
            <a:ext cx="543000" cy="4704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2" name="Shape 322"/>
          <p:cNvSpPr/>
          <p:nvPr/>
        </p:nvSpPr>
        <p:spPr>
          <a:xfrm flipH="1" rot="10800000">
            <a:off x="8523810" y="4741100"/>
            <a:ext cx="284100" cy="2457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3" name="Shape 323"/>
          <p:cNvSpPr/>
          <p:nvPr/>
        </p:nvSpPr>
        <p:spPr>
          <a:xfrm flipH="1" rot="10800000">
            <a:off x="8322785" y="3628023"/>
            <a:ext cx="543000" cy="470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4" name="Shape 324"/>
          <p:cNvSpPr/>
          <p:nvPr/>
        </p:nvSpPr>
        <p:spPr>
          <a:xfrm flipH="1" rot="10800000">
            <a:off x="8763569" y="4009882"/>
            <a:ext cx="237600" cy="2058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rgbClr val="0E293C"/>
        </a:solidFill>
      </p:bgPr>
    </p:bg>
    <p:spTree>
      <p:nvGrpSpPr>
        <p:cNvPr id="5" name="Shape 5"/>
        <p:cNvGrpSpPr/>
        <p:nvPr/>
      </p:nvGrpSpPr>
      <p:grpSpPr>
        <a:xfrm>
          <a:off x="0" y="0"/>
          <a:ext cx="0" cy="0"/>
          <a:chOff x="0" y="0"/>
          <a:chExt cx="0" cy="0"/>
        </a:xfrm>
      </p:grpSpPr>
      <p:sp>
        <p:nvSpPr>
          <p:cNvPr id="6" name="Shape 6"/>
          <p:cNvSpPr txBox="1"/>
          <p:nvPr>
            <p:ph type="title"/>
          </p:nvPr>
        </p:nvSpPr>
        <p:spPr>
          <a:xfrm>
            <a:off x="1732700" y="1735600"/>
            <a:ext cx="4944300" cy="645300"/>
          </a:xfrm>
          <a:prstGeom prst="rect">
            <a:avLst/>
          </a:prstGeom>
          <a:noFill/>
          <a:ln>
            <a:noFill/>
          </a:ln>
        </p:spPr>
        <p:txBody>
          <a:bodyPr anchorCtr="0" anchor="b" bIns="91425" lIns="91425" spcFirstLastPara="1" rIns="91425" wrap="square" tIns="91425"/>
          <a:lstStyle>
            <a:lvl1pPr lvl="0">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1pPr>
            <a:lvl2pPr lvl="1">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2pPr>
            <a:lvl3pPr lvl="2">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3pPr>
            <a:lvl4pPr lvl="3">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4pPr>
            <a:lvl5pPr lvl="4">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5pPr>
            <a:lvl6pPr lvl="5">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6pPr>
            <a:lvl7pPr lvl="6">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7pPr>
            <a:lvl8pPr lvl="7">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8pPr>
            <a:lvl9pPr lvl="8">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9pPr>
          </a:lstStyle>
          <a:p/>
        </p:txBody>
      </p:sp>
      <p:sp>
        <p:nvSpPr>
          <p:cNvPr id="7" name="Shape 7"/>
          <p:cNvSpPr txBox="1"/>
          <p:nvPr>
            <p:ph idx="1" type="body"/>
          </p:nvPr>
        </p:nvSpPr>
        <p:spPr>
          <a:xfrm>
            <a:off x="1732700" y="2255125"/>
            <a:ext cx="4944300" cy="1659900"/>
          </a:xfrm>
          <a:prstGeom prst="rect">
            <a:avLst/>
          </a:prstGeom>
          <a:noFill/>
          <a:ln>
            <a:noFill/>
          </a:ln>
        </p:spPr>
        <p:txBody>
          <a:bodyPr anchorCtr="0" anchor="t" bIns="91425" lIns="91425" spcFirstLastPara="1" rIns="91425" wrap="square" tIns="91425"/>
          <a:lstStyle>
            <a:lvl1pPr indent="-317500" lvl="0" marL="457200">
              <a:spcBef>
                <a:spcPts val="600"/>
              </a:spcBef>
              <a:spcAft>
                <a:spcPts val="0"/>
              </a:spcAft>
              <a:buClr>
                <a:srgbClr val="19BBD5"/>
              </a:buClr>
              <a:buSzPts val="1400"/>
              <a:buFont typeface="Muli"/>
              <a:buChar char="◇"/>
              <a:defRPr>
                <a:solidFill>
                  <a:srgbClr val="C6DAEC"/>
                </a:solidFill>
                <a:latin typeface="Muli"/>
                <a:ea typeface="Muli"/>
                <a:cs typeface="Muli"/>
                <a:sym typeface="Muli"/>
              </a:defRPr>
            </a:lvl1pPr>
            <a:lvl2pPr indent="-317500" lvl="1" marL="914400">
              <a:spcBef>
                <a:spcPts val="0"/>
              </a:spcBef>
              <a:spcAft>
                <a:spcPts val="0"/>
              </a:spcAft>
              <a:buClr>
                <a:srgbClr val="19BBD5"/>
              </a:buClr>
              <a:buSzPts val="1400"/>
              <a:buFont typeface="Muli"/>
              <a:buChar char="￭"/>
              <a:defRPr>
                <a:solidFill>
                  <a:srgbClr val="C6DAEC"/>
                </a:solidFill>
                <a:latin typeface="Muli"/>
                <a:ea typeface="Muli"/>
                <a:cs typeface="Muli"/>
                <a:sym typeface="Muli"/>
              </a:defRPr>
            </a:lvl2pPr>
            <a:lvl3pPr indent="-317500" lvl="2" marL="1371600">
              <a:spcBef>
                <a:spcPts val="0"/>
              </a:spcBef>
              <a:spcAft>
                <a:spcPts val="0"/>
              </a:spcAft>
              <a:buClr>
                <a:srgbClr val="19BBD5"/>
              </a:buClr>
              <a:buSzPts val="1400"/>
              <a:buFont typeface="Muli"/>
              <a:buChar char="￮"/>
              <a:defRPr>
                <a:solidFill>
                  <a:srgbClr val="C6DAEC"/>
                </a:solidFill>
                <a:latin typeface="Muli"/>
                <a:ea typeface="Muli"/>
                <a:cs typeface="Muli"/>
                <a:sym typeface="Muli"/>
              </a:defRPr>
            </a:lvl3pPr>
            <a:lvl4pPr indent="-317500" lvl="3" marL="1828800">
              <a:spcBef>
                <a:spcPts val="0"/>
              </a:spcBef>
              <a:spcAft>
                <a:spcPts val="0"/>
              </a:spcAft>
              <a:buClr>
                <a:srgbClr val="19BBD5"/>
              </a:buClr>
              <a:buSzPts val="1400"/>
              <a:buFont typeface="Muli"/>
              <a:buChar char="●"/>
              <a:defRPr>
                <a:solidFill>
                  <a:srgbClr val="C6DAEC"/>
                </a:solidFill>
                <a:latin typeface="Muli"/>
                <a:ea typeface="Muli"/>
                <a:cs typeface="Muli"/>
                <a:sym typeface="Muli"/>
              </a:defRPr>
            </a:lvl4pPr>
            <a:lvl5pPr indent="-317500" lvl="4" marL="2286000">
              <a:spcBef>
                <a:spcPts val="0"/>
              </a:spcBef>
              <a:spcAft>
                <a:spcPts val="0"/>
              </a:spcAft>
              <a:buClr>
                <a:srgbClr val="19BBD5"/>
              </a:buClr>
              <a:buSzPts val="1400"/>
              <a:buFont typeface="Muli"/>
              <a:buChar char="○"/>
              <a:defRPr>
                <a:solidFill>
                  <a:srgbClr val="C6DAEC"/>
                </a:solidFill>
                <a:latin typeface="Muli"/>
                <a:ea typeface="Muli"/>
                <a:cs typeface="Muli"/>
                <a:sym typeface="Muli"/>
              </a:defRPr>
            </a:lvl5pPr>
            <a:lvl6pPr indent="-317500" lvl="5" marL="2743200">
              <a:spcBef>
                <a:spcPts val="0"/>
              </a:spcBef>
              <a:spcAft>
                <a:spcPts val="0"/>
              </a:spcAft>
              <a:buClr>
                <a:srgbClr val="C6DAEC"/>
              </a:buClr>
              <a:buSzPts val="1400"/>
              <a:buFont typeface="Muli"/>
              <a:buChar char="■"/>
              <a:defRPr>
                <a:solidFill>
                  <a:srgbClr val="C6DAEC"/>
                </a:solidFill>
                <a:latin typeface="Muli"/>
                <a:ea typeface="Muli"/>
                <a:cs typeface="Muli"/>
                <a:sym typeface="Muli"/>
              </a:defRPr>
            </a:lvl6pPr>
            <a:lvl7pPr indent="-317500" lvl="6" marL="3200400">
              <a:spcBef>
                <a:spcPts val="0"/>
              </a:spcBef>
              <a:spcAft>
                <a:spcPts val="0"/>
              </a:spcAft>
              <a:buClr>
                <a:srgbClr val="C6DAEC"/>
              </a:buClr>
              <a:buSzPts val="1400"/>
              <a:buFont typeface="Muli"/>
              <a:buChar char="●"/>
              <a:defRPr>
                <a:solidFill>
                  <a:srgbClr val="C6DAEC"/>
                </a:solidFill>
                <a:latin typeface="Muli"/>
                <a:ea typeface="Muli"/>
                <a:cs typeface="Muli"/>
                <a:sym typeface="Muli"/>
              </a:defRPr>
            </a:lvl7pPr>
            <a:lvl8pPr indent="-317500" lvl="7" marL="3657600">
              <a:spcBef>
                <a:spcPts val="0"/>
              </a:spcBef>
              <a:spcAft>
                <a:spcPts val="0"/>
              </a:spcAft>
              <a:buClr>
                <a:srgbClr val="C6DAEC"/>
              </a:buClr>
              <a:buSzPts val="1400"/>
              <a:buFont typeface="Muli"/>
              <a:buChar char="○"/>
              <a:defRPr>
                <a:solidFill>
                  <a:srgbClr val="C6DAEC"/>
                </a:solidFill>
                <a:latin typeface="Muli"/>
                <a:ea typeface="Muli"/>
                <a:cs typeface="Muli"/>
                <a:sym typeface="Muli"/>
              </a:defRPr>
            </a:lvl8pPr>
            <a:lvl9pPr indent="-317500" lvl="8" marL="4114800">
              <a:spcBef>
                <a:spcPts val="0"/>
              </a:spcBef>
              <a:spcAft>
                <a:spcPts val="0"/>
              </a:spcAft>
              <a:buClr>
                <a:srgbClr val="C6DAEC"/>
              </a:buClr>
              <a:buSzPts val="1400"/>
              <a:buFont typeface="Muli"/>
              <a:buChar char="■"/>
              <a:defRPr>
                <a:solidFill>
                  <a:srgbClr val="C6DAEC"/>
                </a:solidFill>
                <a:latin typeface="Muli"/>
                <a:ea typeface="Muli"/>
                <a:cs typeface="Muli"/>
                <a:sym typeface="Muli"/>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6.gif"/><Relationship Id="rId4" Type="http://schemas.openxmlformats.org/officeDocument/2006/relationships/image" Target="../media/image9.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gif"/><Relationship Id="rId4" Type="http://schemas.openxmlformats.org/officeDocument/2006/relationships/image" Target="../media/image7.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5.gif"/><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93C"/>
        </a:solidFill>
      </p:bgPr>
    </p:bg>
    <p:spTree>
      <p:nvGrpSpPr>
        <p:cNvPr id="335" name="Shape 335"/>
        <p:cNvGrpSpPr/>
        <p:nvPr/>
      </p:nvGrpSpPr>
      <p:grpSpPr>
        <a:xfrm>
          <a:off x="0" y="0"/>
          <a:ext cx="0" cy="0"/>
          <a:chOff x="0" y="0"/>
          <a:chExt cx="0" cy="0"/>
        </a:xfrm>
      </p:grpSpPr>
      <p:sp>
        <p:nvSpPr>
          <p:cNvPr id="336" name="Shape 336"/>
          <p:cNvSpPr txBox="1"/>
          <p:nvPr>
            <p:ph type="ctrTitle"/>
          </p:nvPr>
        </p:nvSpPr>
        <p:spPr>
          <a:xfrm>
            <a:off x="1400175" y="1991825"/>
            <a:ext cx="6343500" cy="1159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u="sng"/>
              <a:t>Loot Box</a:t>
            </a:r>
            <a:endParaRPr u="sng"/>
          </a:p>
          <a:p>
            <a:pPr indent="0" lvl="0" marL="0">
              <a:spcBef>
                <a:spcPts val="0"/>
              </a:spcBef>
              <a:spcAft>
                <a:spcPts val="0"/>
              </a:spcAft>
              <a:buNone/>
            </a:pPr>
            <a:r>
              <a:rPr lang="en" sz="1200" u="sng"/>
              <a:t>By: Jacob Corbett, Kelsan Dorjee, Nara Chhuo</a:t>
            </a:r>
            <a:endParaRPr sz="1200" u="sng"/>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3" name="Shape 403"/>
        <p:cNvGrpSpPr/>
        <p:nvPr/>
      </p:nvGrpSpPr>
      <p:grpSpPr>
        <a:xfrm>
          <a:off x="0" y="0"/>
          <a:ext cx="0" cy="0"/>
          <a:chOff x="0" y="0"/>
          <a:chExt cx="0" cy="0"/>
        </a:xfrm>
      </p:grpSpPr>
      <p:sp>
        <p:nvSpPr>
          <p:cNvPr id="404" name="Shape 404"/>
          <p:cNvSpPr txBox="1"/>
          <p:nvPr>
            <p:ph type="title"/>
          </p:nvPr>
        </p:nvSpPr>
        <p:spPr>
          <a:xfrm>
            <a:off x="1953325" y="813575"/>
            <a:ext cx="5608800" cy="645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Problems we ran into</a:t>
            </a:r>
            <a:endParaRPr/>
          </a:p>
        </p:txBody>
      </p:sp>
      <p:sp>
        <p:nvSpPr>
          <p:cNvPr id="405" name="Shape 405"/>
          <p:cNvSpPr txBox="1"/>
          <p:nvPr>
            <p:ph idx="1" type="body"/>
          </p:nvPr>
        </p:nvSpPr>
        <p:spPr>
          <a:xfrm>
            <a:off x="767425" y="1813850"/>
            <a:ext cx="7106400" cy="2543700"/>
          </a:xfrm>
          <a:prstGeom prst="rect">
            <a:avLst/>
          </a:prstGeom>
        </p:spPr>
        <p:txBody>
          <a:bodyPr anchorCtr="0" anchor="t" bIns="91425" lIns="91425" spcFirstLastPara="1" rIns="91425" wrap="square" tIns="91425">
            <a:noAutofit/>
          </a:bodyPr>
          <a:lstStyle/>
          <a:p>
            <a:pPr indent="-381000" lvl="0" marL="457200" rtl="0">
              <a:spcBef>
                <a:spcPts val="600"/>
              </a:spcBef>
              <a:spcAft>
                <a:spcPts val="0"/>
              </a:spcAft>
              <a:buSzPts val="2400"/>
              <a:buChar char="-"/>
            </a:pPr>
            <a:r>
              <a:rPr lang="en" sz="2400"/>
              <a:t>Changing Background</a:t>
            </a:r>
            <a:endParaRPr sz="2400"/>
          </a:p>
          <a:p>
            <a:pPr indent="-381000" lvl="0" marL="457200" rtl="0">
              <a:spcBef>
                <a:spcPts val="0"/>
              </a:spcBef>
              <a:spcAft>
                <a:spcPts val="0"/>
              </a:spcAft>
              <a:buSzPts val="2400"/>
              <a:buChar char="-"/>
            </a:pPr>
            <a:r>
              <a:rPr lang="en" sz="2400"/>
              <a:t>Database/Shared preferences</a:t>
            </a:r>
            <a:endParaRPr sz="2400"/>
          </a:p>
          <a:p>
            <a:pPr indent="-381000" lvl="0" marL="457200" rtl="0">
              <a:spcBef>
                <a:spcPts val="0"/>
              </a:spcBef>
              <a:spcAft>
                <a:spcPts val="0"/>
              </a:spcAft>
              <a:buSzPts val="2400"/>
              <a:buChar char="-"/>
            </a:pPr>
            <a:r>
              <a:rPr lang="en" sz="2400"/>
              <a:t>Retrieving data for each item</a:t>
            </a:r>
            <a:endParaRPr sz="2400"/>
          </a:p>
          <a:p>
            <a:pPr indent="-381000" lvl="0" marL="457200" rtl="0">
              <a:spcBef>
                <a:spcPts val="0"/>
              </a:spcBef>
              <a:spcAft>
                <a:spcPts val="0"/>
              </a:spcAft>
              <a:buSzPts val="2400"/>
              <a:buChar char="-"/>
            </a:pPr>
            <a:r>
              <a:rPr lang="en" sz="2400"/>
              <a:t>A certain someone not giving an Id to views</a:t>
            </a:r>
            <a:endParaRPr sz="2400"/>
          </a:p>
          <a:p>
            <a:pPr indent="0" lvl="0" marL="0" rtl="0">
              <a:spcBef>
                <a:spcPts val="600"/>
              </a:spcBef>
              <a:spcAft>
                <a:spcPts val="0"/>
              </a:spcAft>
              <a:buNone/>
            </a:pPr>
            <a:r>
              <a:t/>
            </a:r>
            <a:endParaRPr sz="2400"/>
          </a:p>
          <a:p>
            <a:pPr indent="0" lvl="0" marL="0" rtl="0">
              <a:spcBef>
                <a:spcPts val="60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9" name="Shape 409"/>
        <p:cNvGrpSpPr/>
        <p:nvPr/>
      </p:nvGrpSpPr>
      <p:grpSpPr>
        <a:xfrm>
          <a:off x="0" y="0"/>
          <a:ext cx="0" cy="0"/>
          <a:chOff x="0" y="0"/>
          <a:chExt cx="0" cy="0"/>
        </a:xfrm>
      </p:grpSpPr>
      <p:sp>
        <p:nvSpPr>
          <p:cNvPr id="410" name="Shape 410"/>
          <p:cNvSpPr txBox="1"/>
          <p:nvPr>
            <p:ph type="title"/>
          </p:nvPr>
        </p:nvSpPr>
        <p:spPr>
          <a:xfrm>
            <a:off x="2262350" y="247150"/>
            <a:ext cx="5823600" cy="968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Future </a:t>
            </a:r>
            <a:r>
              <a:rPr lang="en"/>
              <a:t>Developments</a:t>
            </a:r>
            <a:endParaRPr/>
          </a:p>
        </p:txBody>
      </p:sp>
      <p:sp>
        <p:nvSpPr>
          <p:cNvPr id="411" name="Shape 411"/>
          <p:cNvSpPr txBox="1"/>
          <p:nvPr>
            <p:ph idx="1" type="body"/>
          </p:nvPr>
        </p:nvSpPr>
        <p:spPr>
          <a:xfrm>
            <a:off x="1076375" y="2148275"/>
            <a:ext cx="5929500" cy="2507700"/>
          </a:xfrm>
          <a:prstGeom prst="rect">
            <a:avLst/>
          </a:prstGeom>
        </p:spPr>
        <p:txBody>
          <a:bodyPr anchorCtr="0" anchor="t" bIns="91425" lIns="91425" spcFirstLastPara="1" rIns="91425" wrap="square" tIns="91425">
            <a:noAutofit/>
          </a:bodyPr>
          <a:lstStyle/>
          <a:p>
            <a:pPr indent="-342900" lvl="0" marL="457200" rtl="0">
              <a:spcBef>
                <a:spcPts val="600"/>
              </a:spcBef>
              <a:spcAft>
                <a:spcPts val="0"/>
              </a:spcAft>
              <a:buSzPts val="1800"/>
              <a:buChar char="-"/>
            </a:pPr>
            <a:r>
              <a:rPr lang="en" sz="1800"/>
              <a:t>Unique looking items with names</a:t>
            </a:r>
            <a:endParaRPr sz="1800"/>
          </a:p>
          <a:p>
            <a:pPr indent="-342900" lvl="0" marL="457200" rtl="0">
              <a:spcBef>
                <a:spcPts val="0"/>
              </a:spcBef>
              <a:spcAft>
                <a:spcPts val="0"/>
              </a:spcAft>
              <a:buSzPts val="1800"/>
              <a:buChar char="-"/>
            </a:pPr>
            <a:r>
              <a:rPr lang="en" sz="1800"/>
              <a:t>Update inventory activity to show an enlarged picture when clicked on with a name and description for each item</a:t>
            </a:r>
            <a:endParaRPr sz="1800"/>
          </a:p>
          <a:p>
            <a:pPr indent="-342900" lvl="0" marL="457200" rtl="0">
              <a:spcBef>
                <a:spcPts val="0"/>
              </a:spcBef>
              <a:spcAft>
                <a:spcPts val="0"/>
              </a:spcAft>
              <a:buSzPts val="1800"/>
              <a:buChar char="-"/>
            </a:pPr>
            <a:r>
              <a:rPr lang="en" sz="1800"/>
              <a:t>Sell all button unlock</a:t>
            </a:r>
            <a:endParaRPr sz="1800"/>
          </a:p>
          <a:p>
            <a:pPr indent="-342900" lvl="0" marL="457200" rtl="0">
              <a:spcBef>
                <a:spcPts val="0"/>
              </a:spcBef>
              <a:spcAft>
                <a:spcPts val="0"/>
              </a:spcAft>
              <a:buSzPts val="1800"/>
              <a:buChar char="-"/>
            </a:pPr>
            <a:r>
              <a:rPr lang="en" sz="1800"/>
              <a:t>Achievement system</a:t>
            </a:r>
            <a:endParaRPr sz="1800"/>
          </a:p>
          <a:p>
            <a:pPr indent="0" lvl="0" marL="0" rtl="0">
              <a:spcBef>
                <a:spcPts val="60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5" name="Shape 415"/>
        <p:cNvGrpSpPr/>
        <p:nvPr/>
      </p:nvGrpSpPr>
      <p:grpSpPr>
        <a:xfrm>
          <a:off x="0" y="0"/>
          <a:ext cx="0" cy="0"/>
          <a:chOff x="0" y="0"/>
          <a:chExt cx="0" cy="0"/>
        </a:xfrm>
      </p:grpSpPr>
      <p:sp>
        <p:nvSpPr>
          <p:cNvPr id="416" name="Shape 416"/>
          <p:cNvSpPr txBox="1"/>
          <p:nvPr>
            <p:ph type="title"/>
          </p:nvPr>
        </p:nvSpPr>
        <p:spPr>
          <a:xfrm>
            <a:off x="1732700" y="1735600"/>
            <a:ext cx="4944300" cy="645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QUESTIONS?</a:t>
            </a:r>
            <a:endParaRPr/>
          </a:p>
        </p:txBody>
      </p:sp>
      <p:sp>
        <p:nvSpPr>
          <p:cNvPr id="417" name="Shape 417"/>
          <p:cNvSpPr txBox="1"/>
          <p:nvPr/>
        </p:nvSpPr>
        <p:spPr>
          <a:xfrm>
            <a:off x="2159475" y="769500"/>
            <a:ext cx="6127800" cy="23337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t/>
            </a:r>
            <a:endParaRPr>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0" name="Shape 340"/>
        <p:cNvGrpSpPr/>
        <p:nvPr/>
      </p:nvGrpSpPr>
      <p:grpSpPr>
        <a:xfrm>
          <a:off x="0" y="0"/>
          <a:ext cx="0" cy="0"/>
          <a:chOff x="0" y="0"/>
          <a:chExt cx="0" cy="0"/>
        </a:xfrm>
      </p:grpSpPr>
      <p:sp>
        <p:nvSpPr>
          <p:cNvPr id="341" name="Shape 341"/>
          <p:cNvSpPr txBox="1"/>
          <p:nvPr>
            <p:ph type="title"/>
          </p:nvPr>
        </p:nvSpPr>
        <p:spPr>
          <a:xfrm>
            <a:off x="1640975" y="932225"/>
            <a:ext cx="4944300" cy="645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u="sng"/>
              <a:t>About Loot Box</a:t>
            </a:r>
            <a:endParaRPr u="sng"/>
          </a:p>
        </p:txBody>
      </p:sp>
      <p:sp>
        <p:nvSpPr>
          <p:cNvPr id="342" name="Shape 342"/>
          <p:cNvSpPr txBox="1"/>
          <p:nvPr>
            <p:ph idx="1" type="body"/>
          </p:nvPr>
        </p:nvSpPr>
        <p:spPr>
          <a:xfrm>
            <a:off x="153875" y="2239425"/>
            <a:ext cx="6431400" cy="26853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sz="2400"/>
              <a:t>Loot Box is a “Gacha game” where you spend in-game currency to open a specific tier chest and get items specific to that chest with specific probabilities for each item.</a:t>
            </a:r>
            <a:endParaRPr sz="2400"/>
          </a:p>
          <a:p>
            <a:pPr indent="0" lvl="0" marL="0">
              <a:spcBef>
                <a:spcPts val="600"/>
              </a:spcBef>
              <a:spcAft>
                <a:spcPts val="0"/>
              </a:spcAft>
              <a:buNone/>
            </a:pPr>
            <a:r>
              <a:t/>
            </a:r>
            <a:endParaRPr/>
          </a:p>
          <a:p>
            <a:pPr indent="0" lvl="0" marL="0">
              <a:spcBef>
                <a:spcPts val="600"/>
              </a:spcBef>
              <a:spcAft>
                <a:spcPts val="0"/>
              </a:spcAft>
              <a:buNone/>
            </a:pPr>
            <a:r>
              <a:t/>
            </a:r>
            <a:endParaRPr/>
          </a:p>
        </p:txBody>
      </p:sp>
      <p:pic>
        <p:nvPicPr>
          <p:cNvPr id="343" name="Shape 343"/>
          <p:cNvPicPr preferRelativeResize="0"/>
          <p:nvPr/>
        </p:nvPicPr>
        <p:blipFill>
          <a:blip r:embed="rId3">
            <a:alphaModFix/>
          </a:blip>
          <a:stretch>
            <a:fillRect/>
          </a:stretch>
        </p:blipFill>
        <p:spPr>
          <a:xfrm>
            <a:off x="6894975" y="1113550"/>
            <a:ext cx="1896675" cy="3063099"/>
          </a:xfrm>
          <a:prstGeom prst="rect">
            <a:avLst/>
          </a:prstGeom>
          <a:noFill/>
          <a:ln>
            <a:noFill/>
          </a:ln>
        </p:spPr>
      </p:pic>
      <p:pic>
        <p:nvPicPr>
          <p:cNvPr id="344" name="Shape 344"/>
          <p:cNvPicPr preferRelativeResize="0"/>
          <p:nvPr/>
        </p:nvPicPr>
        <p:blipFill>
          <a:blip r:embed="rId4">
            <a:alphaModFix/>
          </a:blip>
          <a:stretch>
            <a:fillRect/>
          </a:stretch>
        </p:blipFill>
        <p:spPr>
          <a:xfrm>
            <a:off x="6894975" y="1113550"/>
            <a:ext cx="1896675" cy="3063100"/>
          </a:xfrm>
          <a:prstGeom prst="rect">
            <a:avLst/>
          </a:prstGeom>
          <a:noFill/>
          <a:ln>
            <a:noFill/>
          </a:ln>
        </p:spPr>
      </p:pic>
      <p:sp>
        <p:nvSpPr>
          <p:cNvPr id="345" name="Shape 345"/>
          <p:cNvSpPr/>
          <p:nvPr/>
        </p:nvSpPr>
        <p:spPr>
          <a:xfrm>
            <a:off x="6852400" y="795400"/>
            <a:ext cx="1981816" cy="3808942"/>
          </a:xfrm>
          <a:custGeom>
            <a:pathLst>
              <a:path extrusionOk="0" h="61841" w="30819">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solidFill>
            <a:srgbClr val="184769"/>
          </a:solidFill>
          <a:ln cap="flat" cmpd="sng" w="19050">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9" name="Shape 349"/>
        <p:cNvGrpSpPr/>
        <p:nvPr/>
      </p:nvGrpSpPr>
      <p:grpSpPr>
        <a:xfrm>
          <a:off x="0" y="0"/>
          <a:ext cx="0" cy="0"/>
          <a:chOff x="0" y="0"/>
          <a:chExt cx="0" cy="0"/>
        </a:xfrm>
      </p:grpSpPr>
      <p:sp>
        <p:nvSpPr>
          <p:cNvPr id="350" name="Shape 350"/>
          <p:cNvSpPr txBox="1"/>
          <p:nvPr>
            <p:ph type="title"/>
          </p:nvPr>
        </p:nvSpPr>
        <p:spPr>
          <a:xfrm>
            <a:off x="2570225" y="101775"/>
            <a:ext cx="4944300" cy="645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u="sng"/>
              <a:t>Home Screen</a:t>
            </a:r>
            <a:endParaRPr u="sng"/>
          </a:p>
        </p:txBody>
      </p:sp>
      <p:sp>
        <p:nvSpPr>
          <p:cNvPr id="351" name="Shape 351"/>
          <p:cNvSpPr txBox="1"/>
          <p:nvPr>
            <p:ph idx="1" type="body"/>
          </p:nvPr>
        </p:nvSpPr>
        <p:spPr>
          <a:xfrm>
            <a:off x="2068300" y="903750"/>
            <a:ext cx="6389400" cy="38949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400"/>
              <a:t>The home screen consists of two buttons.</a:t>
            </a:r>
            <a:endParaRPr sz="2400"/>
          </a:p>
          <a:p>
            <a:pPr indent="-381000" lvl="0" marL="457200" rtl="0">
              <a:spcBef>
                <a:spcPts val="600"/>
              </a:spcBef>
              <a:spcAft>
                <a:spcPts val="0"/>
              </a:spcAft>
              <a:buSzPts val="2400"/>
              <a:buChar char="-"/>
            </a:pPr>
            <a:r>
              <a:rPr lang="en" sz="2400"/>
              <a:t>New game</a:t>
            </a:r>
            <a:endParaRPr sz="2400"/>
          </a:p>
          <a:p>
            <a:pPr indent="-381000" lvl="0" marL="457200" rtl="0">
              <a:spcBef>
                <a:spcPts val="0"/>
              </a:spcBef>
              <a:spcAft>
                <a:spcPts val="0"/>
              </a:spcAft>
              <a:buSzPts val="2400"/>
              <a:buChar char="-"/>
            </a:pPr>
            <a:r>
              <a:rPr lang="en" sz="2400"/>
              <a:t>Continue</a:t>
            </a:r>
            <a:endParaRPr sz="2400"/>
          </a:p>
          <a:p>
            <a:pPr indent="0" lvl="0" marL="0" rtl="0">
              <a:spcBef>
                <a:spcPts val="600"/>
              </a:spcBef>
              <a:spcAft>
                <a:spcPts val="0"/>
              </a:spcAft>
              <a:buNone/>
            </a:pPr>
            <a:r>
              <a:rPr lang="en" sz="2400"/>
              <a:t>The New Game Button will start a new game by returning all the data back to default.</a:t>
            </a:r>
            <a:endParaRPr sz="2400"/>
          </a:p>
          <a:p>
            <a:pPr indent="0" lvl="0" marL="0">
              <a:spcBef>
                <a:spcPts val="600"/>
              </a:spcBef>
              <a:spcAft>
                <a:spcPts val="0"/>
              </a:spcAft>
              <a:buNone/>
            </a:pPr>
            <a:r>
              <a:rPr lang="en" sz="2400"/>
              <a:t>The Continue Button will pick off where the player left, so that means all the items and money acquired will still be there. </a:t>
            </a:r>
            <a:endParaRPr sz="2400"/>
          </a:p>
        </p:txBody>
      </p:sp>
      <p:sp>
        <p:nvSpPr>
          <p:cNvPr id="352" name="Shape 352"/>
          <p:cNvSpPr/>
          <p:nvPr/>
        </p:nvSpPr>
        <p:spPr>
          <a:xfrm>
            <a:off x="128676" y="1604750"/>
            <a:ext cx="1757608" cy="3433258"/>
          </a:xfrm>
          <a:custGeom>
            <a:pathLst>
              <a:path extrusionOk="0" h="61841" w="30819">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solidFill>
            <a:srgbClr val="184769"/>
          </a:solidFill>
          <a:ln cap="flat" cmpd="sng" w="19050">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353" name="Shape 353"/>
          <p:cNvPicPr preferRelativeResize="0"/>
          <p:nvPr/>
        </p:nvPicPr>
        <p:blipFill>
          <a:blip r:embed="rId3">
            <a:alphaModFix/>
          </a:blip>
          <a:stretch>
            <a:fillRect/>
          </a:stretch>
        </p:blipFill>
        <p:spPr>
          <a:xfrm>
            <a:off x="212100" y="1895675"/>
            <a:ext cx="1590775" cy="27440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Shape 358"/>
          <p:cNvSpPr txBox="1"/>
          <p:nvPr>
            <p:ph type="ctrTitle"/>
          </p:nvPr>
        </p:nvSpPr>
        <p:spPr>
          <a:xfrm>
            <a:off x="2395525" y="130325"/>
            <a:ext cx="5638800" cy="11598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u="sng"/>
              <a:t>Activity Screen</a:t>
            </a:r>
            <a:endParaRPr u="sng"/>
          </a:p>
        </p:txBody>
      </p:sp>
      <p:sp>
        <p:nvSpPr>
          <p:cNvPr id="359" name="Shape 359"/>
          <p:cNvSpPr txBox="1"/>
          <p:nvPr>
            <p:ph idx="1" type="subTitle"/>
          </p:nvPr>
        </p:nvSpPr>
        <p:spPr>
          <a:xfrm>
            <a:off x="2474600" y="1501900"/>
            <a:ext cx="4427700" cy="78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400"/>
              <a:t>There are four buttons in which a player can choose from.</a:t>
            </a:r>
            <a:endParaRPr sz="2400"/>
          </a:p>
          <a:p>
            <a:pPr indent="0" lvl="0" marL="0">
              <a:spcBef>
                <a:spcPts val="0"/>
              </a:spcBef>
              <a:spcAft>
                <a:spcPts val="0"/>
              </a:spcAft>
              <a:buNone/>
            </a:pPr>
            <a:r>
              <a:rPr lang="en" sz="2400" u="sng"/>
              <a:t>Ranging</a:t>
            </a:r>
            <a:r>
              <a:rPr lang="en" sz="2400"/>
              <a:t>:</a:t>
            </a:r>
            <a:endParaRPr sz="2400"/>
          </a:p>
          <a:p>
            <a:pPr indent="0" lvl="0" marL="0">
              <a:spcBef>
                <a:spcPts val="0"/>
              </a:spcBef>
              <a:spcAft>
                <a:spcPts val="0"/>
              </a:spcAft>
              <a:buNone/>
            </a:pPr>
            <a:r>
              <a:rPr lang="en" sz="2400"/>
              <a:t>-Common </a:t>
            </a:r>
            <a:endParaRPr sz="2400"/>
          </a:p>
          <a:p>
            <a:pPr indent="0" lvl="0" marL="0">
              <a:spcBef>
                <a:spcPts val="0"/>
              </a:spcBef>
              <a:spcAft>
                <a:spcPts val="0"/>
              </a:spcAft>
              <a:buNone/>
            </a:pPr>
            <a:r>
              <a:rPr lang="en" sz="2400"/>
              <a:t>-Rare</a:t>
            </a:r>
            <a:endParaRPr sz="2400"/>
          </a:p>
          <a:p>
            <a:pPr indent="0" lvl="0" marL="0">
              <a:spcBef>
                <a:spcPts val="0"/>
              </a:spcBef>
              <a:spcAft>
                <a:spcPts val="0"/>
              </a:spcAft>
              <a:buNone/>
            </a:pPr>
            <a:r>
              <a:rPr lang="en" sz="2400"/>
              <a:t>-Epic</a:t>
            </a:r>
            <a:endParaRPr sz="2400"/>
          </a:p>
          <a:p>
            <a:pPr indent="0" lvl="0" marL="0">
              <a:spcBef>
                <a:spcPts val="0"/>
              </a:spcBef>
              <a:spcAft>
                <a:spcPts val="0"/>
              </a:spcAft>
              <a:buNone/>
            </a:pPr>
            <a:r>
              <a:rPr lang="en" sz="2400"/>
              <a:t>-</a:t>
            </a:r>
            <a:r>
              <a:rPr lang="en" sz="2400"/>
              <a:t>Legendary</a:t>
            </a:r>
            <a:endParaRPr sz="2400"/>
          </a:p>
          <a:p>
            <a:pPr indent="0" lvl="0" marL="0">
              <a:spcBef>
                <a:spcPts val="0"/>
              </a:spcBef>
              <a:spcAft>
                <a:spcPts val="0"/>
              </a:spcAft>
              <a:buNone/>
            </a:pPr>
            <a:r>
              <a:t/>
            </a:r>
            <a:endParaRPr sz="2400"/>
          </a:p>
        </p:txBody>
      </p:sp>
      <p:pic>
        <p:nvPicPr>
          <p:cNvPr id="360" name="Shape 360"/>
          <p:cNvPicPr preferRelativeResize="0"/>
          <p:nvPr/>
        </p:nvPicPr>
        <p:blipFill>
          <a:blip r:embed="rId3">
            <a:alphaModFix/>
          </a:blip>
          <a:stretch>
            <a:fillRect/>
          </a:stretch>
        </p:blipFill>
        <p:spPr>
          <a:xfrm>
            <a:off x="6942163" y="1097300"/>
            <a:ext cx="1802334" cy="3205151"/>
          </a:xfrm>
          <a:prstGeom prst="rect">
            <a:avLst/>
          </a:prstGeom>
          <a:noFill/>
          <a:ln>
            <a:noFill/>
          </a:ln>
        </p:spPr>
      </p:pic>
      <p:pic>
        <p:nvPicPr>
          <p:cNvPr id="361" name="Shape 361"/>
          <p:cNvPicPr preferRelativeResize="0"/>
          <p:nvPr/>
        </p:nvPicPr>
        <p:blipFill>
          <a:blip r:embed="rId4">
            <a:alphaModFix/>
          </a:blip>
          <a:stretch>
            <a:fillRect/>
          </a:stretch>
        </p:blipFill>
        <p:spPr>
          <a:xfrm>
            <a:off x="6942175" y="1097300"/>
            <a:ext cx="1802300" cy="3079350"/>
          </a:xfrm>
          <a:prstGeom prst="rect">
            <a:avLst/>
          </a:prstGeom>
          <a:noFill/>
          <a:ln>
            <a:noFill/>
          </a:ln>
        </p:spPr>
      </p:pic>
      <p:sp>
        <p:nvSpPr>
          <p:cNvPr id="362" name="Shape 362"/>
          <p:cNvSpPr/>
          <p:nvPr/>
        </p:nvSpPr>
        <p:spPr>
          <a:xfrm>
            <a:off x="6852413" y="795400"/>
            <a:ext cx="1981816" cy="3808942"/>
          </a:xfrm>
          <a:custGeom>
            <a:pathLst>
              <a:path extrusionOk="0" h="61841" w="30819">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solidFill>
            <a:srgbClr val="184769"/>
          </a:solidFill>
          <a:ln cap="flat" cmpd="sng" w="19050">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6" name="Shape 366"/>
        <p:cNvGrpSpPr/>
        <p:nvPr/>
      </p:nvGrpSpPr>
      <p:grpSpPr>
        <a:xfrm>
          <a:off x="0" y="0"/>
          <a:ext cx="0" cy="0"/>
          <a:chOff x="0" y="0"/>
          <a:chExt cx="0" cy="0"/>
        </a:xfrm>
      </p:grpSpPr>
      <p:sp>
        <p:nvSpPr>
          <p:cNvPr id="367" name="Shape 367"/>
          <p:cNvSpPr txBox="1"/>
          <p:nvPr>
            <p:ph type="ctrTitle"/>
          </p:nvPr>
        </p:nvSpPr>
        <p:spPr>
          <a:xfrm>
            <a:off x="2681850" y="245425"/>
            <a:ext cx="5638800" cy="840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u="sng"/>
              <a:t>Cont.</a:t>
            </a:r>
            <a:endParaRPr u="sng"/>
          </a:p>
        </p:txBody>
      </p:sp>
      <p:sp>
        <p:nvSpPr>
          <p:cNvPr id="368" name="Shape 368"/>
          <p:cNvSpPr txBox="1"/>
          <p:nvPr>
            <p:ph idx="1" type="subTitle"/>
          </p:nvPr>
        </p:nvSpPr>
        <p:spPr>
          <a:xfrm>
            <a:off x="2653200" y="1174679"/>
            <a:ext cx="5696100" cy="7848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lang="en"/>
              <a:t>Common box Button: If clicked then the price and box will pop up. When you click on on the box, it will open and it will take money away from your bank.</a:t>
            </a:r>
            <a:endParaRPr/>
          </a:p>
          <a:p>
            <a:pPr indent="0" lvl="0" marL="0" rtl="0">
              <a:lnSpc>
                <a:spcPct val="100000"/>
              </a:lnSpc>
              <a:spcBef>
                <a:spcPts val="0"/>
              </a:spcBef>
              <a:spcAft>
                <a:spcPts val="0"/>
              </a:spcAft>
              <a:buNone/>
            </a:pPr>
            <a:r>
              <a:rPr lang="en"/>
              <a:t>Cost: $100</a:t>
            </a:r>
            <a:endParaRPr/>
          </a:p>
          <a:p>
            <a:pPr indent="0" lvl="0" marL="0" rtl="0">
              <a:lnSpc>
                <a:spcPct val="100000"/>
              </a:lnSpc>
              <a:spcBef>
                <a:spcPts val="0"/>
              </a:spcBef>
              <a:spcAft>
                <a:spcPts val="0"/>
              </a:spcAft>
              <a:buNone/>
            </a:pPr>
            <a:r>
              <a:rPr lang="en"/>
              <a:t>Rare box Button: I</a:t>
            </a:r>
            <a:r>
              <a:rPr lang="en"/>
              <a:t>f clicked then the price and box will pop up. When you click on on the box, it will open and it will take money away from your bank.</a:t>
            </a:r>
            <a:endParaRPr/>
          </a:p>
          <a:p>
            <a:pPr indent="0" lvl="0" marL="0" rtl="0">
              <a:lnSpc>
                <a:spcPct val="100000"/>
              </a:lnSpc>
              <a:spcBef>
                <a:spcPts val="0"/>
              </a:spcBef>
              <a:spcAft>
                <a:spcPts val="0"/>
              </a:spcAft>
              <a:buNone/>
            </a:pPr>
            <a:r>
              <a:rPr lang="en"/>
              <a:t>Cost: $1000</a:t>
            </a:r>
            <a:endParaRPr/>
          </a:p>
          <a:p>
            <a:pPr indent="0" lvl="0" marL="0" rtl="0">
              <a:lnSpc>
                <a:spcPct val="100000"/>
              </a:lnSpc>
              <a:spcBef>
                <a:spcPts val="0"/>
              </a:spcBef>
              <a:spcAft>
                <a:spcPts val="0"/>
              </a:spcAft>
              <a:buNone/>
            </a:pPr>
            <a:r>
              <a:rPr lang="en"/>
              <a:t>Epic box Button: If clicked then the price and box will pop up. When you click on on the box, it will open and it will take money away from your bank.</a:t>
            </a:r>
            <a:endParaRPr/>
          </a:p>
          <a:p>
            <a:pPr indent="0" lvl="0" marL="0" rtl="0">
              <a:lnSpc>
                <a:spcPct val="100000"/>
              </a:lnSpc>
              <a:spcBef>
                <a:spcPts val="0"/>
              </a:spcBef>
              <a:spcAft>
                <a:spcPts val="0"/>
              </a:spcAft>
              <a:buNone/>
            </a:pPr>
            <a:r>
              <a:rPr lang="en"/>
              <a:t>Cost: $10000</a:t>
            </a:r>
            <a:endParaRPr/>
          </a:p>
          <a:p>
            <a:pPr indent="0" lvl="0" marL="0" rtl="0">
              <a:lnSpc>
                <a:spcPct val="100000"/>
              </a:lnSpc>
              <a:spcBef>
                <a:spcPts val="0"/>
              </a:spcBef>
              <a:spcAft>
                <a:spcPts val="0"/>
              </a:spcAft>
              <a:buNone/>
            </a:pPr>
            <a:r>
              <a:rPr lang="en"/>
              <a:t>Legendary box Button: </a:t>
            </a:r>
            <a:r>
              <a:rPr lang="en"/>
              <a:t>If clicked then the price and box will pop up. When you click on on the box, it will open and it will take money away from your bank.</a:t>
            </a:r>
            <a:endParaRPr/>
          </a:p>
          <a:p>
            <a:pPr indent="0" lvl="0" marL="0" rtl="0">
              <a:lnSpc>
                <a:spcPct val="100000"/>
              </a:lnSpc>
              <a:spcBef>
                <a:spcPts val="0"/>
              </a:spcBef>
              <a:spcAft>
                <a:spcPts val="0"/>
              </a:spcAft>
              <a:buNone/>
            </a:pPr>
            <a:r>
              <a:rPr lang="en"/>
              <a:t>Cost: $100000</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2" name="Shape 372"/>
        <p:cNvGrpSpPr/>
        <p:nvPr/>
      </p:nvGrpSpPr>
      <p:grpSpPr>
        <a:xfrm>
          <a:off x="0" y="0"/>
          <a:ext cx="0" cy="0"/>
          <a:chOff x="0" y="0"/>
          <a:chExt cx="0" cy="0"/>
        </a:xfrm>
      </p:grpSpPr>
      <p:sp>
        <p:nvSpPr>
          <p:cNvPr id="373" name="Shape 373"/>
          <p:cNvSpPr txBox="1"/>
          <p:nvPr>
            <p:ph idx="4294967295" type="title"/>
          </p:nvPr>
        </p:nvSpPr>
        <p:spPr>
          <a:xfrm>
            <a:off x="1732350" y="713125"/>
            <a:ext cx="3640500" cy="5727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u="sng"/>
              <a:t>Loot Screen</a:t>
            </a:r>
            <a:endParaRPr u="sng"/>
          </a:p>
        </p:txBody>
      </p:sp>
      <p:sp>
        <p:nvSpPr>
          <p:cNvPr id="374" name="Shape 374"/>
          <p:cNvSpPr txBox="1"/>
          <p:nvPr>
            <p:ph idx="1" type="body"/>
          </p:nvPr>
        </p:nvSpPr>
        <p:spPr>
          <a:xfrm>
            <a:off x="1732350" y="815450"/>
            <a:ext cx="5118900" cy="4023900"/>
          </a:xfrm>
          <a:prstGeom prst="rect">
            <a:avLst/>
          </a:prstGeom>
        </p:spPr>
        <p:txBody>
          <a:bodyPr anchorCtr="0" anchor="ctr" bIns="91425" lIns="91425" spcFirstLastPara="1" rIns="91425" wrap="square" tIns="91425">
            <a:noAutofit/>
          </a:bodyPr>
          <a:lstStyle/>
          <a:p>
            <a:pPr indent="0" lvl="0" marL="0">
              <a:spcBef>
                <a:spcPts val="600"/>
              </a:spcBef>
              <a:spcAft>
                <a:spcPts val="0"/>
              </a:spcAft>
              <a:buNone/>
            </a:pPr>
            <a:r>
              <a:rPr lang="en" sz="1800"/>
              <a:t>Loot screen is where the players can get their loot after purchasing a chest.</a:t>
            </a:r>
            <a:endParaRPr sz="1800"/>
          </a:p>
          <a:p>
            <a:pPr indent="0" lvl="0" marL="0">
              <a:spcBef>
                <a:spcPts val="600"/>
              </a:spcBef>
              <a:spcAft>
                <a:spcPts val="0"/>
              </a:spcAft>
              <a:buNone/>
            </a:pPr>
            <a:r>
              <a:rPr lang="en" sz="1800"/>
              <a:t>The loots are random, but the tier of the loot depends on what chest was purchased.</a:t>
            </a:r>
            <a:endParaRPr sz="1800"/>
          </a:p>
          <a:p>
            <a:pPr indent="0" lvl="0" marL="0">
              <a:spcBef>
                <a:spcPts val="600"/>
              </a:spcBef>
              <a:spcAft>
                <a:spcPts val="0"/>
              </a:spcAft>
              <a:buNone/>
            </a:pPr>
            <a:r>
              <a:rPr lang="en" sz="1800"/>
              <a:t>You can either sell or keep each loot depending on whether you already have one. The price is based on the rarity of the specific loot which is shown by color</a:t>
            </a:r>
            <a:endParaRPr sz="1800"/>
          </a:p>
        </p:txBody>
      </p:sp>
      <p:sp>
        <p:nvSpPr>
          <p:cNvPr id="375" name="Shape 375"/>
          <p:cNvSpPr/>
          <p:nvPr/>
        </p:nvSpPr>
        <p:spPr>
          <a:xfrm>
            <a:off x="6852413" y="795400"/>
            <a:ext cx="1981816" cy="3808942"/>
          </a:xfrm>
          <a:custGeom>
            <a:pathLst>
              <a:path extrusionOk="0" h="61841" w="30819">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solidFill>
            <a:srgbClr val="184769"/>
          </a:solidFill>
          <a:ln cap="flat" cmpd="sng" w="19050">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376" name="Shape 376"/>
          <p:cNvPicPr preferRelativeResize="0"/>
          <p:nvPr/>
        </p:nvPicPr>
        <p:blipFill>
          <a:blip r:embed="rId3">
            <a:alphaModFix/>
          </a:blip>
          <a:stretch>
            <a:fillRect/>
          </a:stretch>
        </p:blipFill>
        <p:spPr>
          <a:xfrm>
            <a:off x="6939388" y="1132775"/>
            <a:ext cx="1807875" cy="3024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0" name="Shape 380"/>
        <p:cNvGrpSpPr/>
        <p:nvPr/>
      </p:nvGrpSpPr>
      <p:grpSpPr>
        <a:xfrm>
          <a:off x="0" y="0"/>
          <a:ext cx="0" cy="0"/>
          <a:chOff x="0" y="0"/>
          <a:chExt cx="0" cy="0"/>
        </a:xfrm>
      </p:grpSpPr>
      <p:sp>
        <p:nvSpPr>
          <p:cNvPr id="381" name="Shape 381"/>
          <p:cNvSpPr txBox="1"/>
          <p:nvPr>
            <p:ph type="title"/>
          </p:nvPr>
        </p:nvSpPr>
        <p:spPr>
          <a:xfrm>
            <a:off x="1681575" y="672125"/>
            <a:ext cx="4944300" cy="645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Stats screen</a:t>
            </a:r>
            <a:endParaRPr/>
          </a:p>
        </p:txBody>
      </p:sp>
      <p:sp>
        <p:nvSpPr>
          <p:cNvPr id="382" name="Shape 382"/>
          <p:cNvSpPr txBox="1"/>
          <p:nvPr>
            <p:ph idx="1" type="body"/>
          </p:nvPr>
        </p:nvSpPr>
        <p:spPr>
          <a:xfrm>
            <a:off x="1763375" y="1317425"/>
            <a:ext cx="4944300" cy="16599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sz="1800"/>
              <a:t>The goal of this game is to collect items, so we made a stats screen with various statistics that our app keeps track of.</a:t>
            </a:r>
            <a:endParaRPr sz="1800"/>
          </a:p>
        </p:txBody>
      </p:sp>
      <p:sp>
        <p:nvSpPr>
          <p:cNvPr id="383" name="Shape 383"/>
          <p:cNvSpPr/>
          <p:nvPr/>
        </p:nvSpPr>
        <p:spPr>
          <a:xfrm>
            <a:off x="6524513" y="505400"/>
            <a:ext cx="1981816" cy="3808942"/>
          </a:xfrm>
          <a:custGeom>
            <a:pathLst>
              <a:path extrusionOk="0" h="61841" w="30819">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solidFill>
            <a:srgbClr val="184769"/>
          </a:solidFill>
          <a:ln cap="flat" cmpd="sng" w="19050">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384" name="Shape 384"/>
          <p:cNvPicPr preferRelativeResize="0"/>
          <p:nvPr/>
        </p:nvPicPr>
        <p:blipFill>
          <a:blip r:embed="rId3">
            <a:alphaModFix/>
          </a:blip>
          <a:stretch>
            <a:fillRect/>
          </a:stretch>
        </p:blipFill>
        <p:spPr>
          <a:xfrm>
            <a:off x="6631150" y="853075"/>
            <a:ext cx="1768550" cy="30236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8" name="Shape 388"/>
        <p:cNvGrpSpPr/>
        <p:nvPr/>
      </p:nvGrpSpPr>
      <p:grpSpPr>
        <a:xfrm>
          <a:off x="0" y="0"/>
          <a:ext cx="0" cy="0"/>
          <a:chOff x="0" y="0"/>
          <a:chExt cx="0" cy="0"/>
        </a:xfrm>
      </p:grpSpPr>
      <p:sp>
        <p:nvSpPr>
          <p:cNvPr id="389" name="Shape 389"/>
          <p:cNvSpPr txBox="1"/>
          <p:nvPr>
            <p:ph type="title"/>
          </p:nvPr>
        </p:nvSpPr>
        <p:spPr>
          <a:xfrm>
            <a:off x="2168400" y="431225"/>
            <a:ext cx="4807200" cy="5727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u="sng"/>
              <a:t>Inventory screen </a:t>
            </a:r>
            <a:endParaRPr u="sng"/>
          </a:p>
        </p:txBody>
      </p:sp>
      <p:sp>
        <p:nvSpPr>
          <p:cNvPr id="390" name="Shape 390"/>
          <p:cNvSpPr txBox="1"/>
          <p:nvPr>
            <p:ph idx="1" type="body"/>
          </p:nvPr>
        </p:nvSpPr>
        <p:spPr>
          <a:xfrm>
            <a:off x="1829225" y="1358800"/>
            <a:ext cx="4944300" cy="16599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sz="2400"/>
              <a:t>Inventory screen will display the items that the user have acquired during the game play. </a:t>
            </a:r>
            <a:endParaRPr sz="2400"/>
          </a:p>
        </p:txBody>
      </p:sp>
      <p:pic>
        <p:nvPicPr>
          <p:cNvPr id="391" name="Shape 391"/>
          <p:cNvPicPr preferRelativeResize="0"/>
          <p:nvPr/>
        </p:nvPicPr>
        <p:blipFill>
          <a:blip r:embed="rId3">
            <a:alphaModFix/>
          </a:blip>
          <a:stretch>
            <a:fillRect/>
          </a:stretch>
        </p:blipFill>
        <p:spPr>
          <a:xfrm>
            <a:off x="6912400" y="1134750"/>
            <a:ext cx="1861849" cy="3012725"/>
          </a:xfrm>
          <a:prstGeom prst="rect">
            <a:avLst/>
          </a:prstGeom>
          <a:noFill/>
          <a:ln cap="flat" cmpd="sng" w="19050">
            <a:solidFill>
              <a:srgbClr val="19BBD5"/>
            </a:solidFill>
            <a:prstDash val="solid"/>
            <a:round/>
            <a:headEnd len="sm" w="sm" type="none"/>
            <a:tailEnd len="sm" w="sm" type="none"/>
          </a:ln>
        </p:spPr>
      </p:pic>
      <p:sp>
        <p:nvSpPr>
          <p:cNvPr id="392" name="Shape 392"/>
          <p:cNvSpPr/>
          <p:nvPr/>
        </p:nvSpPr>
        <p:spPr>
          <a:xfrm>
            <a:off x="6852413" y="795400"/>
            <a:ext cx="1981816" cy="3808942"/>
          </a:xfrm>
          <a:custGeom>
            <a:pathLst>
              <a:path extrusionOk="0" h="61841" w="30819">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solidFill>
            <a:srgbClr val="184769"/>
          </a:solidFill>
          <a:ln cap="flat" cmpd="sng" w="19050">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393" name="Shape 393"/>
          <p:cNvPicPr preferRelativeResize="0"/>
          <p:nvPr/>
        </p:nvPicPr>
        <p:blipFill>
          <a:blip r:embed="rId4">
            <a:alphaModFix/>
          </a:blip>
          <a:stretch>
            <a:fillRect/>
          </a:stretch>
        </p:blipFill>
        <p:spPr>
          <a:xfrm>
            <a:off x="8487775" y="1529075"/>
            <a:ext cx="286475" cy="2864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7" name="Shape 397"/>
        <p:cNvGrpSpPr/>
        <p:nvPr/>
      </p:nvGrpSpPr>
      <p:grpSpPr>
        <a:xfrm>
          <a:off x="0" y="0"/>
          <a:ext cx="0" cy="0"/>
          <a:chOff x="0" y="0"/>
          <a:chExt cx="0" cy="0"/>
        </a:xfrm>
      </p:grpSpPr>
      <p:sp>
        <p:nvSpPr>
          <p:cNvPr id="398" name="Shape 398"/>
          <p:cNvSpPr txBox="1"/>
          <p:nvPr>
            <p:ph type="title"/>
          </p:nvPr>
        </p:nvSpPr>
        <p:spPr>
          <a:xfrm>
            <a:off x="1732700" y="294250"/>
            <a:ext cx="5717700" cy="8862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Shared Preferences </a:t>
            </a:r>
            <a:endParaRPr/>
          </a:p>
        </p:txBody>
      </p:sp>
      <p:sp>
        <p:nvSpPr>
          <p:cNvPr id="399" name="Shape 399"/>
          <p:cNvSpPr txBox="1"/>
          <p:nvPr>
            <p:ph idx="1" type="body"/>
          </p:nvPr>
        </p:nvSpPr>
        <p:spPr>
          <a:xfrm>
            <a:off x="1862150" y="1180450"/>
            <a:ext cx="4944300" cy="32685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1800">
                <a:solidFill>
                  <a:srgbClr val="FFFFFF"/>
                </a:solidFill>
              </a:rPr>
              <a:t>We use shared preferences instead of database.</a:t>
            </a:r>
            <a:endParaRPr sz="1800">
              <a:solidFill>
                <a:srgbClr val="FFFFFF"/>
              </a:solidFill>
            </a:endParaRPr>
          </a:p>
          <a:p>
            <a:pPr indent="0" lvl="0" marL="0" rtl="0">
              <a:spcBef>
                <a:spcPts val="600"/>
              </a:spcBef>
              <a:spcAft>
                <a:spcPts val="0"/>
              </a:spcAft>
              <a:buNone/>
            </a:pPr>
            <a:r>
              <a:t/>
            </a:r>
            <a:endParaRPr sz="1800"/>
          </a:p>
          <a:p>
            <a:pPr indent="0" lvl="0" marL="0" rtl="0">
              <a:spcBef>
                <a:spcPts val="600"/>
              </a:spcBef>
              <a:spcAft>
                <a:spcPts val="0"/>
              </a:spcAft>
              <a:buNone/>
            </a:pPr>
            <a:r>
              <a:rPr lang="en" sz="1800">
                <a:solidFill>
                  <a:srgbClr val="FFFFFF"/>
                </a:solidFill>
                <a:latin typeface="Times New Roman"/>
                <a:ea typeface="Times New Roman"/>
                <a:cs typeface="Times New Roman"/>
                <a:sym typeface="Times New Roman"/>
              </a:rPr>
              <a:t>You can use SharedPreferences to save any primitive data: booleans, floats, ints, longs, and strings. This data will persist across user sessions (even if your application is killed).</a:t>
            </a:r>
            <a:endParaRPr sz="1800">
              <a:solidFill>
                <a:srgbClr val="FFFFFF"/>
              </a:solidFill>
              <a:latin typeface="Times New Roman"/>
              <a:ea typeface="Times New Roman"/>
              <a:cs typeface="Times New Roman"/>
              <a:sym typeface="Times New Roman"/>
            </a:endParaRPr>
          </a:p>
          <a:p>
            <a:pPr indent="0" lvl="0" marL="0">
              <a:spcBef>
                <a:spcPts val="600"/>
              </a:spcBef>
              <a:spcAft>
                <a:spcPts val="0"/>
              </a:spcAft>
              <a:buNone/>
            </a:pPr>
            <a:r>
              <a:rPr lang="en" sz="1800">
                <a:solidFill>
                  <a:srgbClr val="FFFFFF"/>
                </a:solidFill>
                <a:latin typeface="Times New Roman"/>
                <a:ea typeface="Times New Roman"/>
                <a:cs typeface="Times New Roman"/>
                <a:sym typeface="Times New Roman"/>
              </a:rPr>
              <a:t>The main purpose is to save private </a:t>
            </a:r>
            <a:r>
              <a:rPr lang="en" sz="1800">
                <a:solidFill>
                  <a:srgbClr val="FFFFFF"/>
                </a:solidFill>
                <a:latin typeface="Times New Roman"/>
                <a:ea typeface="Times New Roman"/>
                <a:cs typeface="Times New Roman"/>
                <a:sym typeface="Times New Roman"/>
              </a:rPr>
              <a:t>primitive</a:t>
            </a:r>
            <a:r>
              <a:rPr lang="en" sz="1800">
                <a:solidFill>
                  <a:srgbClr val="FFFFFF"/>
                </a:solidFill>
                <a:latin typeface="Times New Roman"/>
                <a:ea typeface="Times New Roman"/>
                <a:cs typeface="Times New Roman"/>
                <a:sym typeface="Times New Roman"/>
              </a:rPr>
              <a:t> data key-value pairs. </a:t>
            </a:r>
            <a:endParaRPr sz="1800">
              <a:solidFill>
                <a:srgbClr val="FFFFFF"/>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mogen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